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handoutMasterIdLst>
    <p:handoutMasterId r:id="rId28"/>
  </p:handoutMasterIdLst>
  <p:sldIdLst>
    <p:sldId id="2145704627" r:id="rId2"/>
    <p:sldId id="8975" r:id="rId3"/>
    <p:sldId id="8976" r:id="rId4"/>
    <p:sldId id="2145704638" r:id="rId5"/>
    <p:sldId id="2145704641" r:id="rId6"/>
    <p:sldId id="2145704642" r:id="rId7"/>
    <p:sldId id="2145704643" r:id="rId8"/>
    <p:sldId id="2145704644" r:id="rId9"/>
    <p:sldId id="2145704645" r:id="rId10"/>
    <p:sldId id="2145704646" r:id="rId11"/>
    <p:sldId id="2145704647" r:id="rId12"/>
    <p:sldId id="2145704648" r:id="rId13"/>
    <p:sldId id="2145704649" r:id="rId14"/>
    <p:sldId id="2145704650" r:id="rId15"/>
    <p:sldId id="2145704651" r:id="rId16"/>
    <p:sldId id="2145704652" r:id="rId17"/>
    <p:sldId id="2145704653" r:id="rId18"/>
    <p:sldId id="2145704654" r:id="rId19"/>
    <p:sldId id="2145704659" r:id="rId20"/>
    <p:sldId id="2145704655" r:id="rId21"/>
    <p:sldId id="2145704656" r:id="rId22"/>
    <p:sldId id="2145704658" r:id="rId23"/>
    <p:sldId id="2145704657" r:id="rId24"/>
    <p:sldId id="2145704661" r:id="rId25"/>
    <p:sldId id="2145704660"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5DD86704-6C39-47BB-A318-6912A288C634}">
          <p14:sldIdLst>
            <p14:sldId id="2145704627"/>
            <p14:sldId id="8975"/>
          </p14:sldIdLst>
        </p14:section>
        <p14:section name="1" id="{68F137F5-A587-490E-A88D-6F4E0A0974FC}">
          <p14:sldIdLst>
            <p14:sldId id="8976"/>
            <p14:sldId id="2145704638"/>
            <p14:sldId id="2145704641"/>
            <p14:sldId id="2145704642"/>
            <p14:sldId id="2145704643"/>
            <p14:sldId id="2145704644"/>
            <p14:sldId id="2145704645"/>
            <p14:sldId id="2145704646"/>
            <p14:sldId id="2145704647"/>
            <p14:sldId id="2145704648"/>
            <p14:sldId id="2145704649"/>
            <p14:sldId id="2145704650"/>
          </p14:sldIdLst>
        </p14:section>
        <p14:section name="2" id="{CE40B3E0-B73E-41D9-BBB0-E8EC33224126}">
          <p14:sldIdLst>
            <p14:sldId id="2145704651"/>
            <p14:sldId id="2145704652"/>
            <p14:sldId id="2145704653"/>
            <p14:sldId id="2145704654"/>
            <p14:sldId id="2145704659"/>
            <p14:sldId id="2145704655"/>
          </p14:sldIdLst>
        </p14:section>
        <p14:section name="3" id="{F2714672-F198-4068-8618-5AF9A349D562}">
          <p14:sldIdLst>
            <p14:sldId id="2145704656"/>
            <p14:sldId id="2145704658"/>
            <p14:sldId id="2145704657"/>
            <p14:sldId id="2145704661"/>
            <p14:sldId id="2145704660"/>
          </p14:sldIdLst>
        </p14:section>
        <p14:section name="无用" id="{7E55C6BD-E281-4A55-84CF-EA071FBBE63C}">
          <p14:sldIdLst/>
        </p14:section>
      </p14:sectionLst>
    </p:ext>
    <p:ext uri="{EFAFB233-063F-42B5-8137-9DF3F51BA10A}">
      <p15:sldGuideLst xmlns:p15="http://schemas.microsoft.com/office/powerpoint/2012/main">
        <p15:guide id="1" orient="horz" pos="2205" userDrawn="1">
          <p15:clr>
            <a:srgbClr val="A4A3A4"/>
          </p15:clr>
        </p15:guide>
        <p15:guide id="2" pos="3863"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u junxuan" initials="wj" lastIdx="2" clrIdx="0">
    <p:extLst>
      <p:ext uri="{19B8F6BF-5375-455C-9EA6-DF929625EA0E}">
        <p15:presenceInfo xmlns:p15="http://schemas.microsoft.com/office/powerpoint/2012/main" userId="a6654fa00ed8e6a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5E60"/>
    <a:srgbClr val="183438"/>
    <a:srgbClr val="F0D1AB"/>
    <a:srgbClr val="E2A76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2" autoAdjust="0"/>
    <p:restoredTop sz="91001" autoAdjust="0"/>
  </p:normalViewPr>
  <p:slideViewPr>
    <p:cSldViewPr snapToGrid="0" showGuides="1">
      <p:cViewPr>
        <p:scale>
          <a:sx n="75" d="100"/>
          <a:sy n="75" d="100"/>
        </p:scale>
        <p:origin x="763" y="14"/>
      </p:cViewPr>
      <p:guideLst>
        <p:guide orient="horz" pos="2205"/>
        <p:guide pos="3863"/>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63" d="100"/>
          <a:sy n="63" d="100"/>
        </p:scale>
        <p:origin x="3206" y="5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FD13BF47-7A65-4D51-BD73-26E202628F9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微软雅黑" panose="020B0503020204020204" pitchFamily="34" charset="-122"/>
              <a:ea typeface="微软雅黑" panose="020B0503020204020204" pitchFamily="34" charset="-122"/>
            </a:endParaRPr>
          </a:p>
        </p:txBody>
      </p:sp>
      <p:sp>
        <p:nvSpPr>
          <p:cNvPr id="3" name="日期占位符 2">
            <a:extLst>
              <a:ext uri="{FF2B5EF4-FFF2-40B4-BE49-F238E27FC236}">
                <a16:creationId xmlns:a16="http://schemas.microsoft.com/office/drawing/2014/main" id="{619E34E4-248E-4E3E-A2B7-09AA2261362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137220-AA83-4DF0-B791-626E5BC04BF5}" type="datetimeFigureOut">
              <a:rPr lang="zh-CN" altLang="en-US" smtClean="0">
                <a:latin typeface="微软雅黑" panose="020B0503020204020204" pitchFamily="34" charset="-122"/>
                <a:ea typeface="微软雅黑" panose="020B0503020204020204" pitchFamily="34" charset="-122"/>
              </a:rPr>
              <a:t>2024/6/9</a:t>
            </a:fld>
            <a:endParaRPr lang="zh-CN" altLang="en-US" dirty="0">
              <a:latin typeface="微软雅黑" panose="020B0503020204020204" pitchFamily="34" charset="-122"/>
              <a:ea typeface="微软雅黑" panose="020B0503020204020204" pitchFamily="34" charset="-122"/>
            </a:endParaRPr>
          </a:p>
        </p:txBody>
      </p:sp>
      <p:sp>
        <p:nvSpPr>
          <p:cNvPr id="4" name="页脚占位符 3">
            <a:extLst>
              <a:ext uri="{FF2B5EF4-FFF2-40B4-BE49-F238E27FC236}">
                <a16:creationId xmlns:a16="http://schemas.microsoft.com/office/drawing/2014/main" id="{41ED65EB-E807-42EC-B15A-D2434BEE2F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latin typeface="微软雅黑" panose="020B0503020204020204" pitchFamily="34" charset="-122"/>
              <a:ea typeface="微软雅黑" panose="020B0503020204020204" pitchFamily="34" charset="-122"/>
            </a:endParaRPr>
          </a:p>
        </p:txBody>
      </p:sp>
      <p:sp>
        <p:nvSpPr>
          <p:cNvPr id="5" name="灯片编号占位符 4">
            <a:extLst>
              <a:ext uri="{FF2B5EF4-FFF2-40B4-BE49-F238E27FC236}">
                <a16:creationId xmlns:a16="http://schemas.microsoft.com/office/drawing/2014/main" id="{4078A560-D699-4576-AC2D-5E576DBA4E8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63F5480-8377-4104-AF6D-AE6A50CD6C1C}" type="slidenum">
              <a:rPr lang="zh-CN" altLang="en-US" smtClean="0">
                <a:latin typeface="微软雅黑" panose="020B0503020204020204" pitchFamily="34" charset="-122"/>
                <a:ea typeface="微软雅黑" panose="020B0503020204020204" pitchFamily="34" charset="-122"/>
              </a:rPr>
              <a:t>‹#›</a:t>
            </a:fld>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6713665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pitchFamily="34" charset="-122"/>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pitchFamily="34" charset="-122"/>
                <a:ea typeface="微软雅黑" panose="020B0503020204020204" pitchFamily="34" charset="-122"/>
              </a:defRPr>
            </a:lvl1pPr>
          </a:lstStyle>
          <a:p>
            <a:fld id="{B298BFF8-D676-436B-8E4D-E37B55DC8CFE}" type="datetimeFigureOut">
              <a:rPr lang="zh-CN" altLang="en-US" smtClean="0"/>
              <a:pPr/>
              <a:t>2024/6/9</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pitchFamily="34" charset="-122"/>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pitchFamily="34" charset="-122"/>
                <a:ea typeface="微软雅黑" panose="020B0503020204020204" pitchFamily="34" charset="-122"/>
              </a:defRPr>
            </a:lvl1pPr>
          </a:lstStyle>
          <a:p>
            <a:fld id="{8738864B-9BB6-4E0F-A582-CF1C274E5245}" type="slidenum">
              <a:rPr lang="zh-CN" altLang="en-US" smtClean="0"/>
              <a:pPr/>
              <a:t>‹#›</a:t>
            </a:fld>
            <a:endParaRPr lang="zh-CN" altLang="en-US" dirty="0"/>
          </a:p>
        </p:txBody>
      </p:sp>
    </p:spTree>
    <p:extLst>
      <p:ext uri="{BB962C8B-B14F-4D97-AF65-F5344CB8AC3E}">
        <p14:creationId xmlns:p14="http://schemas.microsoft.com/office/powerpoint/2010/main" val="16897826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1pPr>
    <a:lvl2pPr marL="4572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702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0CF9696-61AB-46DD-9C01-4C27641B76E9}"/>
              </a:ext>
            </a:extLst>
          </p:cNvPr>
          <p:cNvPicPr>
            <a:picLocks noChangeAspect="1"/>
          </p:cNvPicPr>
          <p:nvPr userDrawn="1"/>
        </p:nvPicPr>
        <p:blipFill rotWithShape="1">
          <a:blip r:embed="rId2">
            <a:lum bright="70000" contrast="-70000"/>
          </a:blip>
          <a:srcRect t="7813" b="7813"/>
          <a:stretch/>
        </p:blipFill>
        <p:spPr>
          <a:xfrm>
            <a:off x="-1" y="0"/>
            <a:ext cx="12192000" cy="6858000"/>
          </a:xfrm>
          <a:prstGeom prst="rect">
            <a:avLst/>
          </a:prstGeom>
        </p:spPr>
      </p:pic>
      <p:grpSp>
        <p:nvGrpSpPr>
          <p:cNvPr id="17" name="组合 16">
            <a:extLst>
              <a:ext uri="{FF2B5EF4-FFF2-40B4-BE49-F238E27FC236}">
                <a16:creationId xmlns:a16="http://schemas.microsoft.com/office/drawing/2014/main" id="{255DEBC6-221D-431A-B12E-BB9F19F6CC9B}"/>
              </a:ext>
            </a:extLst>
          </p:cNvPr>
          <p:cNvGrpSpPr/>
          <p:nvPr userDrawn="1"/>
        </p:nvGrpSpPr>
        <p:grpSpPr>
          <a:xfrm>
            <a:off x="197485" y="-135345"/>
            <a:ext cx="4971608" cy="1369240"/>
            <a:chOff x="591945" y="482260"/>
            <a:chExt cx="4971608" cy="1369240"/>
          </a:xfrm>
          <a:gradFill>
            <a:gsLst>
              <a:gs pos="0">
                <a:schemeClr val="accent1">
                  <a:alpha val="33000"/>
                </a:schemeClr>
              </a:gs>
              <a:gs pos="100000">
                <a:schemeClr val="accent1">
                  <a:alpha val="0"/>
                </a:schemeClr>
              </a:gs>
            </a:gsLst>
            <a:lin ang="5400000" scaled="0"/>
          </a:gradFill>
        </p:grpSpPr>
        <p:grpSp>
          <p:nvGrpSpPr>
            <p:cNvPr id="18" name="组合 17">
              <a:extLst>
                <a:ext uri="{FF2B5EF4-FFF2-40B4-BE49-F238E27FC236}">
                  <a16:creationId xmlns:a16="http://schemas.microsoft.com/office/drawing/2014/main" id="{398873A3-A6BA-4175-B979-9F06D75EA5C4}"/>
                </a:ext>
              </a:extLst>
            </p:cNvPr>
            <p:cNvGrpSpPr/>
            <p:nvPr/>
          </p:nvGrpSpPr>
          <p:grpSpPr>
            <a:xfrm>
              <a:off x="591945" y="482260"/>
              <a:ext cx="4971608" cy="72000"/>
              <a:chOff x="591945" y="482260"/>
              <a:chExt cx="4971608" cy="72000"/>
            </a:xfrm>
            <a:grpFill/>
          </p:grpSpPr>
          <p:sp>
            <p:nvSpPr>
              <p:cNvPr id="99" name="椭圆 98">
                <a:extLst>
                  <a:ext uri="{FF2B5EF4-FFF2-40B4-BE49-F238E27FC236}">
                    <a16:creationId xmlns:a16="http://schemas.microsoft.com/office/drawing/2014/main" id="{65A0B264-B862-4804-BF13-375B121D6DBB}"/>
                  </a:ext>
                </a:extLst>
              </p:cNvPr>
              <p:cNvSpPr/>
              <p:nvPr/>
            </p:nvSpPr>
            <p:spPr>
              <a:xfrm>
                <a:off x="59194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a:extLst>
                  <a:ext uri="{FF2B5EF4-FFF2-40B4-BE49-F238E27FC236}">
                    <a16:creationId xmlns:a16="http://schemas.microsoft.com/office/drawing/2014/main" id="{CE8134F4-DFEF-451B-B156-5431EE4B8666}"/>
                  </a:ext>
                </a:extLst>
              </p:cNvPr>
              <p:cNvSpPr/>
              <p:nvPr/>
            </p:nvSpPr>
            <p:spPr>
              <a:xfrm>
                <a:off x="94191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a:extLst>
                  <a:ext uri="{FF2B5EF4-FFF2-40B4-BE49-F238E27FC236}">
                    <a16:creationId xmlns:a16="http://schemas.microsoft.com/office/drawing/2014/main" id="{B03F0559-E059-4D8F-B32B-2009B9B33E87}"/>
                  </a:ext>
                </a:extLst>
              </p:cNvPr>
              <p:cNvSpPr/>
              <p:nvPr/>
            </p:nvSpPr>
            <p:spPr>
              <a:xfrm>
                <a:off x="129188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a:extLst>
                  <a:ext uri="{FF2B5EF4-FFF2-40B4-BE49-F238E27FC236}">
                    <a16:creationId xmlns:a16="http://schemas.microsoft.com/office/drawing/2014/main" id="{41BA9D23-9EE8-4BC5-876D-86B5E3671A91}"/>
                  </a:ext>
                </a:extLst>
              </p:cNvPr>
              <p:cNvSpPr/>
              <p:nvPr/>
            </p:nvSpPr>
            <p:spPr>
              <a:xfrm>
                <a:off x="164186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a:extLst>
                  <a:ext uri="{FF2B5EF4-FFF2-40B4-BE49-F238E27FC236}">
                    <a16:creationId xmlns:a16="http://schemas.microsoft.com/office/drawing/2014/main" id="{D9FFF2D9-790C-4D3E-9588-0AC9F79EEA06}"/>
                  </a:ext>
                </a:extLst>
              </p:cNvPr>
              <p:cNvSpPr/>
              <p:nvPr/>
            </p:nvSpPr>
            <p:spPr>
              <a:xfrm>
                <a:off x="199183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a:extLst>
                  <a:ext uri="{FF2B5EF4-FFF2-40B4-BE49-F238E27FC236}">
                    <a16:creationId xmlns:a16="http://schemas.microsoft.com/office/drawing/2014/main" id="{3CFB37FC-0C0B-4A28-9364-0C065A43AC03}"/>
                  </a:ext>
                </a:extLst>
              </p:cNvPr>
              <p:cNvSpPr/>
              <p:nvPr/>
            </p:nvSpPr>
            <p:spPr>
              <a:xfrm>
                <a:off x="234180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a:extLst>
                  <a:ext uri="{FF2B5EF4-FFF2-40B4-BE49-F238E27FC236}">
                    <a16:creationId xmlns:a16="http://schemas.microsoft.com/office/drawing/2014/main" id="{4E4B4CDC-89F3-4299-8280-3BE4D297BCBE}"/>
                  </a:ext>
                </a:extLst>
              </p:cNvPr>
              <p:cNvSpPr/>
              <p:nvPr/>
            </p:nvSpPr>
            <p:spPr>
              <a:xfrm>
                <a:off x="269177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a:extLst>
                  <a:ext uri="{FF2B5EF4-FFF2-40B4-BE49-F238E27FC236}">
                    <a16:creationId xmlns:a16="http://schemas.microsoft.com/office/drawing/2014/main" id="{F510AC08-04B0-4C7A-A8A5-AD1E10936D2D}"/>
                  </a:ext>
                </a:extLst>
              </p:cNvPr>
              <p:cNvSpPr/>
              <p:nvPr/>
            </p:nvSpPr>
            <p:spPr>
              <a:xfrm>
                <a:off x="304174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a:extLst>
                  <a:ext uri="{FF2B5EF4-FFF2-40B4-BE49-F238E27FC236}">
                    <a16:creationId xmlns:a16="http://schemas.microsoft.com/office/drawing/2014/main" id="{87386075-1E83-4CD8-AA61-41C0A6CDCAB9}"/>
                  </a:ext>
                </a:extLst>
              </p:cNvPr>
              <p:cNvSpPr/>
              <p:nvPr/>
            </p:nvSpPr>
            <p:spPr>
              <a:xfrm>
                <a:off x="339172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a:extLst>
                  <a:ext uri="{FF2B5EF4-FFF2-40B4-BE49-F238E27FC236}">
                    <a16:creationId xmlns:a16="http://schemas.microsoft.com/office/drawing/2014/main" id="{CD66FE69-AF1B-4784-B5E9-2FEA7B3F6BC7}"/>
                  </a:ext>
                </a:extLst>
              </p:cNvPr>
              <p:cNvSpPr/>
              <p:nvPr/>
            </p:nvSpPr>
            <p:spPr>
              <a:xfrm>
                <a:off x="374169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a:extLst>
                  <a:ext uri="{FF2B5EF4-FFF2-40B4-BE49-F238E27FC236}">
                    <a16:creationId xmlns:a16="http://schemas.microsoft.com/office/drawing/2014/main" id="{C8C4E1DC-B9E6-42C5-8DA0-DA77F646CC3F}"/>
                  </a:ext>
                </a:extLst>
              </p:cNvPr>
              <p:cNvSpPr/>
              <p:nvPr/>
            </p:nvSpPr>
            <p:spPr>
              <a:xfrm>
                <a:off x="409166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a:extLst>
                  <a:ext uri="{FF2B5EF4-FFF2-40B4-BE49-F238E27FC236}">
                    <a16:creationId xmlns:a16="http://schemas.microsoft.com/office/drawing/2014/main" id="{F399CF39-BD95-4FF7-BED4-DB12B61B4A11}"/>
                  </a:ext>
                </a:extLst>
              </p:cNvPr>
              <p:cNvSpPr/>
              <p:nvPr/>
            </p:nvSpPr>
            <p:spPr>
              <a:xfrm>
                <a:off x="444163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a:extLst>
                  <a:ext uri="{FF2B5EF4-FFF2-40B4-BE49-F238E27FC236}">
                    <a16:creationId xmlns:a16="http://schemas.microsoft.com/office/drawing/2014/main" id="{7A1B05FD-B29B-48F3-BAEF-26996B614AE7}"/>
                  </a:ext>
                </a:extLst>
              </p:cNvPr>
              <p:cNvSpPr/>
              <p:nvPr/>
            </p:nvSpPr>
            <p:spPr>
              <a:xfrm>
                <a:off x="479160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a:extLst>
                  <a:ext uri="{FF2B5EF4-FFF2-40B4-BE49-F238E27FC236}">
                    <a16:creationId xmlns:a16="http://schemas.microsoft.com/office/drawing/2014/main" id="{5F579D46-FA7E-47D0-B596-A108C3F8A637}"/>
                  </a:ext>
                </a:extLst>
              </p:cNvPr>
              <p:cNvSpPr/>
              <p:nvPr/>
            </p:nvSpPr>
            <p:spPr>
              <a:xfrm>
                <a:off x="514158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a:extLst>
                  <a:ext uri="{FF2B5EF4-FFF2-40B4-BE49-F238E27FC236}">
                    <a16:creationId xmlns:a16="http://schemas.microsoft.com/office/drawing/2014/main" id="{E73817CE-206A-4AEA-BEF9-ABFB5F11701D}"/>
                  </a:ext>
                </a:extLst>
              </p:cNvPr>
              <p:cNvSpPr/>
              <p:nvPr/>
            </p:nvSpPr>
            <p:spPr>
              <a:xfrm>
                <a:off x="549155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a:extLst>
                <a:ext uri="{FF2B5EF4-FFF2-40B4-BE49-F238E27FC236}">
                  <a16:creationId xmlns:a16="http://schemas.microsoft.com/office/drawing/2014/main" id="{A64F3F14-F923-4D5A-AA11-6B869FFDE849}"/>
                </a:ext>
              </a:extLst>
            </p:cNvPr>
            <p:cNvGrpSpPr/>
            <p:nvPr/>
          </p:nvGrpSpPr>
          <p:grpSpPr>
            <a:xfrm>
              <a:off x="591945" y="741708"/>
              <a:ext cx="4971608" cy="72000"/>
              <a:chOff x="591945" y="482260"/>
              <a:chExt cx="4971608" cy="72000"/>
            </a:xfrm>
            <a:grpFill/>
          </p:grpSpPr>
          <p:sp>
            <p:nvSpPr>
              <p:cNvPr id="84" name="椭圆 83">
                <a:extLst>
                  <a:ext uri="{FF2B5EF4-FFF2-40B4-BE49-F238E27FC236}">
                    <a16:creationId xmlns:a16="http://schemas.microsoft.com/office/drawing/2014/main" id="{59291B5F-C29C-4508-8C99-812D87F57282}"/>
                  </a:ext>
                </a:extLst>
              </p:cNvPr>
              <p:cNvSpPr/>
              <p:nvPr/>
            </p:nvSpPr>
            <p:spPr>
              <a:xfrm>
                <a:off x="59194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76DE2628-945C-4A23-A966-D590E59747B9}"/>
                  </a:ext>
                </a:extLst>
              </p:cNvPr>
              <p:cNvSpPr/>
              <p:nvPr/>
            </p:nvSpPr>
            <p:spPr>
              <a:xfrm>
                <a:off x="94191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F8B0D2E3-6174-441F-8C09-B62D31A092F1}"/>
                  </a:ext>
                </a:extLst>
              </p:cNvPr>
              <p:cNvSpPr/>
              <p:nvPr/>
            </p:nvSpPr>
            <p:spPr>
              <a:xfrm>
                <a:off x="129188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957A285E-F2D1-455E-850D-5B28314A796D}"/>
                  </a:ext>
                </a:extLst>
              </p:cNvPr>
              <p:cNvSpPr/>
              <p:nvPr/>
            </p:nvSpPr>
            <p:spPr>
              <a:xfrm>
                <a:off x="164186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DCED57CA-174F-4A60-9221-E1E7D4DF4621}"/>
                  </a:ext>
                </a:extLst>
              </p:cNvPr>
              <p:cNvSpPr/>
              <p:nvPr/>
            </p:nvSpPr>
            <p:spPr>
              <a:xfrm>
                <a:off x="199183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a:extLst>
                  <a:ext uri="{FF2B5EF4-FFF2-40B4-BE49-F238E27FC236}">
                    <a16:creationId xmlns:a16="http://schemas.microsoft.com/office/drawing/2014/main" id="{23219A7B-E77A-4372-A91C-C78F71F14157}"/>
                  </a:ext>
                </a:extLst>
              </p:cNvPr>
              <p:cNvSpPr/>
              <p:nvPr/>
            </p:nvSpPr>
            <p:spPr>
              <a:xfrm>
                <a:off x="234180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12750766-7E41-4C9F-AD7B-56F8264753A8}"/>
                  </a:ext>
                </a:extLst>
              </p:cNvPr>
              <p:cNvSpPr/>
              <p:nvPr/>
            </p:nvSpPr>
            <p:spPr>
              <a:xfrm>
                <a:off x="269177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a:extLst>
                  <a:ext uri="{FF2B5EF4-FFF2-40B4-BE49-F238E27FC236}">
                    <a16:creationId xmlns:a16="http://schemas.microsoft.com/office/drawing/2014/main" id="{A6022DCE-3AA7-4CDF-8A74-403609D3D7AF}"/>
                  </a:ext>
                </a:extLst>
              </p:cNvPr>
              <p:cNvSpPr/>
              <p:nvPr/>
            </p:nvSpPr>
            <p:spPr>
              <a:xfrm>
                <a:off x="304174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a:extLst>
                  <a:ext uri="{FF2B5EF4-FFF2-40B4-BE49-F238E27FC236}">
                    <a16:creationId xmlns:a16="http://schemas.microsoft.com/office/drawing/2014/main" id="{5D33C40D-8179-4170-BE72-C0AB6D04EC56}"/>
                  </a:ext>
                </a:extLst>
              </p:cNvPr>
              <p:cNvSpPr/>
              <p:nvPr/>
            </p:nvSpPr>
            <p:spPr>
              <a:xfrm>
                <a:off x="339172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a:extLst>
                  <a:ext uri="{FF2B5EF4-FFF2-40B4-BE49-F238E27FC236}">
                    <a16:creationId xmlns:a16="http://schemas.microsoft.com/office/drawing/2014/main" id="{26DCC586-3A88-4771-A24C-82E46601365C}"/>
                  </a:ext>
                </a:extLst>
              </p:cNvPr>
              <p:cNvSpPr/>
              <p:nvPr/>
            </p:nvSpPr>
            <p:spPr>
              <a:xfrm>
                <a:off x="374169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a:extLst>
                  <a:ext uri="{FF2B5EF4-FFF2-40B4-BE49-F238E27FC236}">
                    <a16:creationId xmlns:a16="http://schemas.microsoft.com/office/drawing/2014/main" id="{86CA1560-05FF-4510-9E4E-2AEFCFEBFA0A}"/>
                  </a:ext>
                </a:extLst>
              </p:cNvPr>
              <p:cNvSpPr/>
              <p:nvPr/>
            </p:nvSpPr>
            <p:spPr>
              <a:xfrm>
                <a:off x="409166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a:extLst>
                  <a:ext uri="{FF2B5EF4-FFF2-40B4-BE49-F238E27FC236}">
                    <a16:creationId xmlns:a16="http://schemas.microsoft.com/office/drawing/2014/main" id="{6A1D0C94-CA30-4A33-9BC3-521209CA3058}"/>
                  </a:ext>
                </a:extLst>
              </p:cNvPr>
              <p:cNvSpPr/>
              <p:nvPr/>
            </p:nvSpPr>
            <p:spPr>
              <a:xfrm>
                <a:off x="444163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a:extLst>
                  <a:ext uri="{FF2B5EF4-FFF2-40B4-BE49-F238E27FC236}">
                    <a16:creationId xmlns:a16="http://schemas.microsoft.com/office/drawing/2014/main" id="{BB03D473-3D4A-4E05-AFA1-EEC5020D49AA}"/>
                  </a:ext>
                </a:extLst>
              </p:cNvPr>
              <p:cNvSpPr/>
              <p:nvPr/>
            </p:nvSpPr>
            <p:spPr>
              <a:xfrm>
                <a:off x="479160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a:extLst>
                  <a:ext uri="{FF2B5EF4-FFF2-40B4-BE49-F238E27FC236}">
                    <a16:creationId xmlns:a16="http://schemas.microsoft.com/office/drawing/2014/main" id="{3157C641-FDE9-46AB-9626-C0FC7D5E2342}"/>
                  </a:ext>
                </a:extLst>
              </p:cNvPr>
              <p:cNvSpPr/>
              <p:nvPr/>
            </p:nvSpPr>
            <p:spPr>
              <a:xfrm>
                <a:off x="514158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a:extLst>
                  <a:ext uri="{FF2B5EF4-FFF2-40B4-BE49-F238E27FC236}">
                    <a16:creationId xmlns:a16="http://schemas.microsoft.com/office/drawing/2014/main" id="{E5AB345E-48CA-4DDD-AD98-E98E23B5DD74}"/>
                  </a:ext>
                </a:extLst>
              </p:cNvPr>
              <p:cNvSpPr/>
              <p:nvPr/>
            </p:nvSpPr>
            <p:spPr>
              <a:xfrm>
                <a:off x="549155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a:extLst>
                <a:ext uri="{FF2B5EF4-FFF2-40B4-BE49-F238E27FC236}">
                  <a16:creationId xmlns:a16="http://schemas.microsoft.com/office/drawing/2014/main" id="{E2AE8ABA-00E7-42EF-8D9B-6978BE9D1310}"/>
                </a:ext>
              </a:extLst>
            </p:cNvPr>
            <p:cNvGrpSpPr/>
            <p:nvPr/>
          </p:nvGrpSpPr>
          <p:grpSpPr>
            <a:xfrm>
              <a:off x="591945" y="1001156"/>
              <a:ext cx="4971608" cy="72000"/>
              <a:chOff x="591945" y="482260"/>
              <a:chExt cx="4971608" cy="72000"/>
            </a:xfrm>
            <a:grpFill/>
          </p:grpSpPr>
          <p:sp>
            <p:nvSpPr>
              <p:cNvPr id="69" name="椭圆 68">
                <a:extLst>
                  <a:ext uri="{FF2B5EF4-FFF2-40B4-BE49-F238E27FC236}">
                    <a16:creationId xmlns:a16="http://schemas.microsoft.com/office/drawing/2014/main" id="{39507FA4-AC9E-49AE-93F7-090F0C9828C4}"/>
                  </a:ext>
                </a:extLst>
              </p:cNvPr>
              <p:cNvSpPr/>
              <p:nvPr/>
            </p:nvSpPr>
            <p:spPr>
              <a:xfrm>
                <a:off x="59194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46542EF9-4BE9-4E31-B5EF-58F9F1F5454B}"/>
                  </a:ext>
                </a:extLst>
              </p:cNvPr>
              <p:cNvSpPr/>
              <p:nvPr/>
            </p:nvSpPr>
            <p:spPr>
              <a:xfrm>
                <a:off x="94191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AEC731C4-ACE7-40CC-9DBE-E37BC788C01A}"/>
                  </a:ext>
                </a:extLst>
              </p:cNvPr>
              <p:cNvSpPr/>
              <p:nvPr/>
            </p:nvSpPr>
            <p:spPr>
              <a:xfrm>
                <a:off x="129188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29038914-D550-4DC1-8721-CC6B1497D0E9}"/>
                  </a:ext>
                </a:extLst>
              </p:cNvPr>
              <p:cNvSpPr/>
              <p:nvPr/>
            </p:nvSpPr>
            <p:spPr>
              <a:xfrm>
                <a:off x="164186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84C81F78-6166-45ED-A30A-D91A3E5087C7}"/>
                  </a:ext>
                </a:extLst>
              </p:cNvPr>
              <p:cNvSpPr/>
              <p:nvPr/>
            </p:nvSpPr>
            <p:spPr>
              <a:xfrm>
                <a:off x="199183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C8603BC6-E71E-46CB-989D-636A68A3B49C}"/>
                  </a:ext>
                </a:extLst>
              </p:cNvPr>
              <p:cNvSpPr/>
              <p:nvPr/>
            </p:nvSpPr>
            <p:spPr>
              <a:xfrm>
                <a:off x="234180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5BF2648B-6013-4C7D-BB5F-1D415B8403C2}"/>
                  </a:ext>
                </a:extLst>
              </p:cNvPr>
              <p:cNvSpPr/>
              <p:nvPr/>
            </p:nvSpPr>
            <p:spPr>
              <a:xfrm>
                <a:off x="269177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C699D885-E872-4D3F-8D1D-2CB102E4EDD8}"/>
                  </a:ext>
                </a:extLst>
              </p:cNvPr>
              <p:cNvSpPr/>
              <p:nvPr/>
            </p:nvSpPr>
            <p:spPr>
              <a:xfrm>
                <a:off x="304174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4D714D9F-351E-4A9B-B6FD-53A66648D770}"/>
                  </a:ext>
                </a:extLst>
              </p:cNvPr>
              <p:cNvSpPr/>
              <p:nvPr/>
            </p:nvSpPr>
            <p:spPr>
              <a:xfrm>
                <a:off x="339172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6CE73AF5-BA9F-4DD4-91F6-2E4FDD68EB5C}"/>
                  </a:ext>
                </a:extLst>
              </p:cNvPr>
              <p:cNvSpPr/>
              <p:nvPr/>
            </p:nvSpPr>
            <p:spPr>
              <a:xfrm>
                <a:off x="374169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1496A58F-0A54-46A0-8230-634F5CAACD70}"/>
                  </a:ext>
                </a:extLst>
              </p:cNvPr>
              <p:cNvSpPr/>
              <p:nvPr/>
            </p:nvSpPr>
            <p:spPr>
              <a:xfrm>
                <a:off x="409166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CC5C518A-93D7-4E90-88F6-F059BB191BFF}"/>
                  </a:ext>
                </a:extLst>
              </p:cNvPr>
              <p:cNvSpPr/>
              <p:nvPr/>
            </p:nvSpPr>
            <p:spPr>
              <a:xfrm>
                <a:off x="444163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20550A5E-09D6-4A02-81E5-EAC485771061}"/>
                  </a:ext>
                </a:extLst>
              </p:cNvPr>
              <p:cNvSpPr/>
              <p:nvPr/>
            </p:nvSpPr>
            <p:spPr>
              <a:xfrm>
                <a:off x="479160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30818AC9-94DB-47B5-97A8-CF57D5520E66}"/>
                  </a:ext>
                </a:extLst>
              </p:cNvPr>
              <p:cNvSpPr/>
              <p:nvPr/>
            </p:nvSpPr>
            <p:spPr>
              <a:xfrm>
                <a:off x="514158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F09EA284-F955-42A2-9DD6-EA069A6F663C}"/>
                  </a:ext>
                </a:extLst>
              </p:cNvPr>
              <p:cNvSpPr/>
              <p:nvPr/>
            </p:nvSpPr>
            <p:spPr>
              <a:xfrm>
                <a:off x="549155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0E49F615-713A-4C0F-86BA-532F36F4F2FA}"/>
                </a:ext>
              </a:extLst>
            </p:cNvPr>
            <p:cNvGrpSpPr/>
            <p:nvPr/>
          </p:nvGrpSpPr>
          <p:grpSpPr>
            <a:xfrm>
              <a:off x="591945" y="1260604"/>
              <a:ext cx="4971608" cy="72000"/>
              <a:chOff x="591945" y="482260"/>
              <a:chExt cx="4971608" cy="72000"/>
            </a:xfrm>
            <a:grpFill/>
          </p:grpSpPr>
          <p:sp>
            <p:nvSpPr>
              <p:cNvPr id="54" name="椭圆 53">
                <a:extLst>
                  <a:ext uri="{FF2B5EF4-FFF2-40B4-BE49-F238E27FC236}">
                    <a16:creationId xmlns:a16="http://schemas.microsoft.com/office/drawing/2014/main" id="{00E0EE99-94B7-458A-BA39-12677EBA7FA8}"/>
                  </a:ext>
                </a:extLst>
              </p:cNvPr>
              <p:cNvSpPr/>
              <p:nvPr/>
            </p:nvSpPr>
            <p:spPr>
              <a:xfrm>
                <a:off x="59194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E7ECB3E3-8FE6-4399-BC22-969CCA22E3D9}"/>
                  </a:ext>
                </a:extLst>
              </p:cNvPr>
              <p:cNvSpPr/>
              <p:nvPr/>
            </p:nvSpPr>
            <p:spPr>
              <a:xfrm>
                <a:off x="94191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9B59DD60-A54C-479E-96CB-70E8ACCEF051}"/>
                  </a:ext>
                </a:extLst>
              </p:cNvPr>
              <p:cNvSpPr/>
              <p:nvPr/>
            </p:nvSpPr>
            <p:spPr>
              <a:xfrm>
                <a:off x="129188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4BBA8835-4700-4AAA-A9C7-9A581B55D193}"/>
                  </a:ext>
                </a:extLst>
              </p:cNvPr>
              <p:cNvSpPr/>
              <p:nvPr/>
            </p:nvSpPr>
            <p:spPr>
              <a:xfrm>
                <a:off x="164186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FE291F98-4B95-4339-9721-2CA57FD8D263}"/>
                  </a:ext>
                </a:extLst>
              </p:cNvPr>
              <p:cNvSpPr/>
              <p:nvPr/>
            </p:nvSpPr>
            <p:spPr>
              <a:xfrm>
                <a:off x="199183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8B2D5FCA-0F2F-4937-91D3-C79A3D3C9B46}"/>
                  </a:ext>
                </a:extLst>
              </p:cNvPr>
              <p:cNvSpPr/>
              <p:nvPr/>
            </p:nvSpPr>
            <p:spPr>
              <a:xfrm>
                <a:off x="234180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B02F2B61-ED6D-489F-AC26-362827748B11}"/>
                  </a:ext>
                </a:extLst>
              </p:cNvPr>
              <p:cNvSpPr/>
              <p:nvPr/>
            </p:nvSpPr>
            <p:spPr>
              <a:xfrm>
                <a:off x="269177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D057F52E-51B1-494E-B53B-10A723B5727E}"/>
                  </a:ext>
                </a:extLst>
              </p:cNvPr>
              <p:cNvSpPr/>
              <p:nvPr/>
            </p:nvSpPr>
            <p:spPr>
              <a:xfrm>
                <a:off x="304174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E85EFEBA-6D0B-49EE-A884-2F8C0E08CD45}"/>
                  </a:ext>
                </a:extLst>
              </p:cNvPr>
              <p:cNvSpPr/>
              <p:nvPr/>
            </p:nvSpPr>
            <p:spPr>
              <a:xfrm>
                <a:off x="339172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D9EA674C-79BD-4BD0-B74F-F785AABF8D41}"/>
                  </a:ext>
                </a:extLst>
              </p:cNvPr>
              <p:cNvSpPr/>
              <p:nvPr/>
            </p:nvSpPr>
            <p:spPr>
              <a:xfrm>
                <a:off x="374169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BE2484FA-97F4-42E9-88F6-1C7841967317}"/>
                  </a:ext>
                </a:extLst>
              </p:cNvPr>
              <p:cNvSpPr/>
              <p:nvPr/>
            </p:nvSpPr>
            <p:spPr>
              <a:xfrm>
                <a:off x="409166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B12AFFD0-C742-477E-8B33-55B799686067}"/>
                  </a:ext>
                </a:extLst>
              </p:cNvPr>
              <p:cNvSpPr/>
              <p:nvPr/>
            </p:nvSpPr>
            <p:spPr>
              <a:xfrm>
                <a:off x="444163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8EE1CFE8-0F0F-4583-8489-CEC19B651615}"/>
                  </a:ext>
                </a:extLst>
              </p:cNvPr>
              <p:cNvSpPr/>
              <p:nvPr/>
            </p:nvSpPr>
            <p:spPr>
              <a:xfrm>
                <a:off x="479160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6EEB435D-2B90-47DE-9D30-CD930F0A7345}"/>
                  </a:ext>
                </a:extLst>
              </p:cNvPr>
              <p:cNvSpPr/>
              <p:nvPr/>
            </p:nvSpPr>
            <p:spPr>
              <a:xfrm>
                <a:off x="514158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C3794DFF-FB4B-4616-BA48-5B7059BF84B0}"/>
                  </a:ext>
                </a:extLst>
              </p:cNvPr>
              <p:cNvSpPr/>
              <p:nvPr/>
            </p:nvSpPr>
            <p:spPr>
              <a:xfrm>
                <a:off x="549155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a:extLst>
                <a:ext uri="{FF2B5EF4-FFF2-40B4-BE49-F238E27FC236}">
                  <a16:creationId xmlns:a16="http://schemas.microsoft.com/office/drawing/2014/main" id="{EE8D23E2-C6E4-4C79-8BC6-FD674EA4F14D}"/>
                </a:ext>
              </a:extLst>
            </p:cNvPr>
            <p:cNvGrpSpPr/>
            <p:nvPr/>
          </p:nvGrpSpPr>
          <p:grpSpPr>
            <a:xfrm>
              <a:off x="591945" y="1520052"/>
              <a:ext cx="4971608" cy="72000"/>
              <a:chOff x="591945" y="482260"/>
              <a:chExt cx="4971608" cy="72000"/>
            </a:xfrm>
            <a:grpFill/>
          </p:grpSpPr>
          <p:sp>
            <p:nvSpPr>
              <p:cNvPr id="39" name="椭圆 38">
                <a:extLst>
                  <a:ext uri="{FF2B5EF4-FFF2-40B4-BE49-F238E27FC236}">
                    <a16:creationId xmlns:a16="http://schemas.microsoft.com/office/drawing/2014/main" id="{7A6863F6-6ED2-410F-AA94-14A434CE792C}"/>
                  </a:ext>
                </a:extLst>
              </p:cNvPr>
              <p:cNvSpPr/>
              <p:nvPr/>
            </p:nvSpPr>
            <p:spPr>
              <a:xfrm>
                <a:off x="59194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3385321C-9B43-4C53-99B4-1B12DB04B97A}"/>
                  </a:ext>
                </a:extLst>
              </p:cNvPr>
              <p:cNvSpPr/>
              <p:nvPr/>
            </p:nvSpPr>
            <p:spPr>
              <a:xfrm>
                <a:off x="94191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3C546365-476A-4743-AD02-84FB0245E559}"/>
                  </a:ext>
                </a:extLst>
              </p:cNvPr>
              <p:cNvSpPr/>
              <p:nvPr/>
            </p:nvSpPr>
            <p:spPr>
              <a:xfrm>
                <a:off x="129188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59D0A2AA-5E29-4767-83B7-7EAC7FE15961}"/>
                  </a:ext>
                </a:extLst>
              </p:cNvPr>
              <p:cNvSpPr/>
              <p:nvPr/>
            </p:nvSpPr>
            <p:spPr>
              <a:xfrm>
                <a:off x="164186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A50A2C2A-CF50-44A3-BC6B-4210F9082589}"/>
                  </a:ext>
                </a:extLst>
              </p:cNvPr>
              <p:cNvSpPr/>
              <p:nvPr/>
            </p:nvSpPr>
            <p:spPr>
              <a:xfrm>
                <a:off x="199183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25B9EC0D-CE0B-4680-88E2-8EDA955626DE}"/>
                  </a:ext>
                </a:extLst>
              </p:cNvPr>
              <p:cNvSpPr/>
              <p:nvPr/>
            </p:nvSpPr>
            <p:spPr>
              <a:xfrm>
                <a:off x="234180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D1493E93-15CF-4F6D-9DEA-FAE2403DED5D}"/>
                  </a:ext>
                </a:extLst>
              </p:cNvPr>
              <p:cNvSpPr/>
              <p:nvPr/>
            </p:nvSpPr>
            <p:spPr>
              <a:xfrm>
                <a:off x="269177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508DBBD6-8D38-4FB4-A8EA-31560A72A5A8}"/>
                  </a:ext>
                </a:extLst>
              </p:cNvPr>
              <p:cNvSpPr/>
              <p:nvPr/>
            </p:nvSpPr>
            <p:spPr>
              <a:xfrm>
                <a:off x="304174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6F389FAF-BB5F-471D-8F24-BDF4DB1BF3F7}"/>
                  </a:ext>
                </a:extLst>
              </p:cNvPr>
              <p:cNvSpPr/>
              <p:nvPr/>
            </p:nvSpPr>
            <p:spPr>
              <a:xfrm>
                <a:off x="339172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F7EE2DB3-4767-47AD-AD64-068E4527B9DE}"/>
                  </a:ext>
                </a:extLst>
              </p:cNvPr>
              <p:cNvSpPr/>
              <p:nvPr/>
            </p:nvSpPr>
            <p:spPr>
              <a:xfrm>
                <a:off x="374169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31FC5920-BD62-4640-8311-288CABC2AA9B}"/>
                  </a:ext>
                </a:extLst>
              </p:cNvPr>
              <p:cNvSpPr/>
              <p:nvPr/>
            </p:nvSpPr>
            <p:spPr>
              <a:xfrm>
                <a:off x="409166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05FC2A7A-2FDA-4AD7-A886-4BCBF2E3FBDF}"/>
                  </a:ext>
                </a:extLst>
              </p:cNvPr>
              <p:cNvSpPr/>
              <p:nvPr/>
            </p:nvSpPr>
            <p:spPr>
              <a:xfrm>
                <a:off x="444163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8B242781-D9AF-4C0B-9778-D71F5C4116EF}"/>
                  </a:ext>
                </a:extLst>
              </p:cNvPr>
              <p:cNvSpPr/>
              <p:nvPr/>
            </p:nvSpPr>
            <p:spPr>
              <a:xfrm>
                <a:off x="479160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A37A9989-71CB-47BC-A7DF-1EA430348A36}"/>
                  </a:ext>
                </a:extLst>
              </p:cNvPr>
              <p:cNvSpPr/>
              <p:nvPr/>
            </p:nvSpPr>
            <p:spPr>
              <a:xfrm>
                <a:off x="514158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E3911CE2-7797-4BF5-B642-198D79321199}"/>
                  </a:ext>
                </a:extLst>
              </p:cNvPr>
              <p:cNvSpPr/>
              <p:nvPr/>
            </p:nvSpPr>
            <p:spPr>
              <a:xfrm>
                <a:off x="549155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a:extLst>
                <a:ext uri="{FF2B5EF4-FFF2-40B4-BE49-F238E27FC236}">
                  <a16:creationId xmlns:a16="http://schemas.microsoft.com/office/drawing/2014/main" id="{2E080159-4427-4810-807F-8F278D466D8F}"/>
                </a:ext>
              </a:extLst>
            </p:cNvPr>
            <p:cNvGrpSpPr/>
            <p:nvPr/>
          </p:nvGrpSpPr>
          <p:grpSpPr>
            <a:xfrm>
              <a:off x="591945" y="1779500"/>
              <a:ext cx="4971608" cy="72000"/>
              <a:chOff x="591945" y="482260"/>
              <a:chExt cx="4971608" cy="72000"/>
            </a:xfrm>
            <a:grpFill/>
          </p:grpSpPr>
          <p:sp>
            <p:nvSpPr>
              <p:cNvPr id="24" name="椭圆 23">
                <a:extLst>
                  <a:ext uri="{FF2B5EF4-FFF2-40B4-BE49-F238E27FC236}">
                    <a16:creationId xmlns:a16="http://schemas.microsoft.com/office/drawing/2014/main" id="{23420A84-C2A3-489A-80CC-2E5321A7A571}"/>
                  </a:ext>
                </a:extLst>
              </p:cNvPr>
              <p:cNvSpPr/>
              <p:nvPr/>
            </p:nvSpPr>
            <p:spPr>
              <a:xfrm>
                <a:off x="59194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5B6BF559-54A2-49B8-9A51-ECEF7EC89B43}"/>
                  </a:ext>
                </a:extLst>
              </p:cNvPr>
              <p:cNvSpPr/>
              <p:nvPr/>
            </p:nvSpPr>
            <p:spPr>
              <a:xfrm>
                <a:off x="94191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B3791356-C8DA-41E3-B21A-DD421AD183B0}"/>
                  </a:ext>
                </a:extLst>
              </p:cNvPr>
              <p:cNvSpPr/>
              <p:nvPr/>
            </p:nvSpPr>
            <p:spPr>
              <a:xfrm>
                <a:off x="129188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E9ACFE7A-0648-4793-A31C-F8A5FDF6AC33}"/>
                  </a:ext>
                </a:extLst>
              </p:cNvPr>
              <p:cNvSpPr/>
              <p:nvPr/>
            </p:nvSpPr>
            <p:spPr>
              <a:xfrm>
                <a:off x="164186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228778BD-935B-4689-9D98-F385CABA3FEC}"/>
                  </a:ext>
                </a:extLst>
              </p:cNvPr>
              <p:cNvSpPr/>
              <p:nvPr/>
            </p:nvSpPr>
            <p:spPr>
              <a:xfrm>
                <a:off x="199183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A3930B19-AE8A-4058-9C58-867A06AE8EE5}"/>
                  </a:ext>
                </a:extLst>
              </p:cNvPr>
              <p:cNvSpPr/>
              <p:nvPr/>
            </p:nvSpPr>
            <p:spPr>
              <a:xfrm>
                <a:off x="234180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2818196C-A297-4D3E-A73D-22B8A23EC6E4}"/>
                  </a:ext>
                </a:extLst>
              </p:cNvPr>
              <p:cNvSpPr/>
              <p:nvPr/>
            </p:nvSpPr>
            <p:spPr>
              <a:xfrm>
                <a:off x="269177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8944F056-B7B8-4033-A6A5-FFBED5C06A01}"/>
                  </a:ext>
                </a:extLst>
              </p:cNvPr>
              <p:cNvSpPr/>
              <p:nvPr/>
            </p:nvSpPr>
            <p:spPr>
              <a:xfrm>
                <a:off x="304174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17A35AD6-935A-48D0-A12D-9107AFE60B95}"/>
                  </a:ext>
                </a:extLst>
              </p:cNvPr>
              <p:cNvSpPr/>
              <p:nvPr/>
            </p:nvSpPr>
            <p:spPr>
              <a:xfrm>
                <a:off x="339172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9D71D6BF-EDB3-42E2-8120-6396782F23D2}"/>
                  </a:ext>
                </a:extLst>
              </p:cNvPr>
              <p:cNvSpPr/>
              <p:nvPr/>
            </p:nvSpPr>
            <p:spPr>
              <a:xfrm>
                <a:off x="374169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7268461C-1FEF-4AC6-9E8E-AA3F794DFE27}"/>
                  </a:ext>
                </a:extLst>
              </p:cNvPr>
              <p:cNvSpPr/>
              <p:nvPr/>
            </p:nvSpPr>
            <p:spPr>
              <a:xfrm>
                <a:off x="4091665"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1B8FB00D-6E5E-4A0A-A598-F93534683C14}"/>
                  </a:ext>
                </a:extLst>
              </p:cNvPr>
              <p:cNvSpPr/>
              <p:nvPr/>
            </p:nvSpPr>
            <p:spPr>
              <a:xfrm>
                <a:off x="4441637"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4D94D442-0EA5-4C3C-A1DD-14ABC32FB648}"/>
                  </a:ext>
                </a:extLst>
              </p:cNvPr>
              <p:cNvSpPr/>
              <p:nvPr/>
            </p:nvSpPr>
            <p:spPr>
              <a:xfrm>
                <a:off x="4791609"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75D4B928-4E06-4A5C-978B-59FEC7F37446}"/>
                  </a:ext>
                </a:extLst>
              </p:cNvPr>
              <p:cNvSpPr/>
              <p:nvPr/>
            </p:nvSpPr>
            <p:spPr>
              <a:xfrm>
                <a:off x="5141581"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2BAFF6C3-6368-429E-80F5-A95928040E3A}"/>
                  </a:ext>
                </a:extLst>
              </p:cNvPr>
              <p:cNvSpPr/>
              <p:nvPr/>
            </p:nvSpPr>
            <p:spPr>
              <a:xfrm>
                <a:off x="5491553" y="482260"/>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44" name="组合 143">
            <a:extLst>
              <a:ext uri="{FF2B5EF4-FFF2-40B4-BE49-F238E27FC236}">
                <a16:creationId xmlns:a16="http://schemas.microsoft.com/office/drawing/2014/main" id="{668E1712-DBCE-42B3-80C6-A816A21F7791}"/>
              </a:ext>
            </a:extLst>
          </p:cNvPr>
          <p:cNvGrpSpPr/>
          <p:nvPr userDrawn="1"/>
        </p:nvGrpSpPr>
        <p:grpSpPr>
          <a:xfrm>
            <a:off x="8265694" y="0"/>
            <a:ext cx="3926306" cy="1937544"/>
            <a:chOff x="8265694" y="0"/>
            <a:chExt cx="3926306" cy="1937544"/>
          </a:xfrm>
        </p:grpSpPr>
        <p:sp>
          <p:nvSpPr>
            <p:cNvPr id="145" name="任意多边形: 形状 144">
              <a:extLst>
                <a:ext uri="{FF2B5EF4-FFF2-40B4-BE49-F238E27FC236}">
                  <a16:creationId xmlns:a16="http://schemas.microsoft.com/office/drawing/2014/main" id="{FC6E1483-FB43-4430-9074-F9231F6212C8}"/>
                </a:ext>
              </a:extLst>
            </p:cNvPr>
            <p:cNvSpPr/>
            <p:nvPr/>
          </p:nvSpPr>
          <p:spPr>
            <a:xfrm>
              <a:off x="8482838" y="0"/>
              <a:ext cx="3709162" cy="1736514"/>
            </a:xfrm>
            <a:custGeom>
              <a:avLst/>
              <a:gdLst>
                <a:gd name="connsiteX0" fmla="*/ 0 w 3709162"/>
                <a:gd name="connsiteY0" fmla="*/ 0 h 1736514"/>
                <a:gd name="connsiteX1" fmla="*/ 3709162 w 3709162"/>
                <a:gd name="connsiteY1" fmla="*/ 0 h 1736514"/>
                <a:gd name="connsiteX2" fmla="*/ 3709162 w 3709162"/>
                <a:gd name="connsiteY2" fmla="*/ 1736514 h 1736514"/>
                <a:gd name="connsiteX3" fmla="*/ 1613674 w 3709162"/>
                <a:gd name="connsiteY3" fmla="*/ 1736514 h 1736514"/>
                <a:gd name="connsiteX4" fmla="*/ 947634 w 3709162"/>
                <a:gd name="connsiteY4" fmla="*/ 1385218 h 1736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09162" h="1736514">
                  <a:moveTo>
                    <a:pt x="0" y="0"/>
                  </a:moveTo>
                  <a:lnTo>
                    <a:pt x="3709162" y="0"/>
                  </a:lnTo>
                  <a:lnTo>
                    <a:pt x="3709162" y="1736514"/>
                  </a:lnTo>
                  <a:lnTo>
                    <a:pt x="1613674" y="1736514"/>
                  </a:lnTo>
                  <a:cubicBezTo>
                    <a:pt x="1347283" y="1736514"/>
                    <a:pt x="1098026" y="1605032"/>
                    <a:pt x="947634" y="1385218"/>
                  </a:cubicBezTo>
                  <a:close/>
                </a:path>
              </a:pathLst>
            </a:custGeom>
            <a:gradFill>
              <a:gsLst>
                <a:gs pos="0">
                  <a:schemeClr val="accent1"/>
                </a:gs>
                <a:gs pos="62000">
                  <a:schemeClr val="accent3">
                    <a:lumMod val="50000"/>
                  </a:schemeClr>
                </a:gs>
              </a:gsLst>
              <a:lin ang="0" scaled="0"/>
            </a:gradFill>
            <a:ln w="9525" cap="flat">
              <a:noFill/>
              <a:prstDash val="solid"/>
              <a:miter/>
            </a:ln>
            <a:effectLst>
              <a:outerShdw blurRad="558800" sx="102000" sy="102000" algn="ctr" rotWithShape="0">
                <a:srgbClr val="183438">
                  <a:alpha val="62745"/>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sp>
          <p:nvSpPr>
            <p:cNvPr id="146" name="任意多边形: 形状 145">
              <a:extLst>
                <a:ext uri="{FF2B5EF4-FFF2-40B4-BE49-F238E27FC236}">
                  <a16:creationId xmlns:a16="http://schemas.microsoft.com/office/drawing/2014/main" id="{E1350CCA-5429-45A9-B294-8376D2CE4D78}"/>
                </a:ext>
              </a:extLst>
            </p:cNvPr>
            <p:cNvSpPr/>
            <p:nvPr/>
          </p:nvSpPr>
          <p:spPr>
            <a:xfrm>
              <a:off x="8265694" y="0"/>
              <a:ext cx="3926306" cy="1937544"/>
            </a:xfrm>
            <a:custGeom>
              <a:avLst/>
              <a:gdLst>
                <a:gd name="connsiteX0" fmla="*/ 0 w 3926306"/>
                <a:gd name="connsiteY0" fmla="*/ 0 h 1937544"/>
                <a:gd name="connsiteX1" fmla="*/ 279207 w 3926306"/>
                <a:gd name="connsiteY1" fmla="*/ 0 h 1937544"/>
                <a:gd name="connsiteX2" fmla="*/ 1226204 w 3926306"/>
                <a:gd name="connsiteY2" fmla="*/ 1384457 h 1937544"/>
                <a:gd name="connsiteX3" fmla="*/ 1892244 w 3926306"/>
                <a:gd name="connsiteY3" fmla="*/ 1735752 h 1937544"/>
                <a:gd name="connsiteX4" fmla="*/ 3926306 w 3926306"/>
                <a:gd name="connsiteY4" fmla="*/ 1735752 h 1937544"/>
                <a:gd name="connsiteX5" fmla="*/ 3926306 w 3926306"/>
                <a:gd name="connsiteY5" fmla="*/ 1937544 h 1937544"/>
                <a:gd name="connsiteX6" fmla="*/ 1751117 w 3926306"/>
                <a:gd name="connsiteY6" fmla="*/ 1937544 h 1937544"/>
                <a:gd name="connsiteX7" fmla="*/ 1085077 w 3926306"/>
                <a:gd name="connsiteY7" fmla="*/ 1586248 h 1937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6306" h="1937544">
                  <a:moveTo>
                    <a:pt x="0" y="0"/>
                  </a:moveTo>
                  <a:lnTo>
                    <a:pt x="279207" y="0"/>
                  </a:lnTo>
                  <a:lnTo>
                    <a:pt x="1226204" y="1384457"/>
                  </a:lnTo>
                  <a:cubicBezTo>
                    <a:pt x="1376596" y="1604271"/>
                    <a:pt x="1625853" y="1735752"/>
                    <a:pt x="1892244" y="1735752"/>
                  </a:cubicBezTo>
                  <a:lnTo>
                    <a:pt x="3926306" y="1735752"/>
                  </a:lnTo>
                  <a:lnTo>
                    <a:pt x="3926306" y="1937544"/>
                  </a:lnTo>
                  <a:lnTo>
                    <a:pt x="1751117" y="1937544"/>
                  </a:lnTo>
                  <a:cubicBezTo>
                    <a:pt x="1484726" y="1937544"/>
                    <a:pt x="1235469" y="1806062"/>
                    <a:pt x="1085077" y="1586248"/>
                  </a:cubicBezTo>
                  <a:close/>
                </a:path>
              </a:pathLst>
            </a:custGeom>
            <a:solidFill>
              <a:schemeClr val="bg1"/>
            </a:solidFill>
            <a:ln w="9525" cap="flat">
              <a:noFill/>
              <a:prstDash val="solid"/>
              <a:miter/>
            </a:ln>
            <a:effectLst>
              <a:outerShdw blurRad="266700" dist="38100" sx="106000" sy="106000" algn="l" rotWithShape="0">
                <a:prstClr val="black">
                  <a:alpha val="40000"/>
                </a:prstClr>
              </a:outerShdw>
            </a:effectLst>
          </p:spPr>
          <p:txBody>
            <a:bodyPr wrap="square" rtlCol="0" anchor="ctr">
              <a:noAutofit/>
            </a:bodyPr>
            <a:lstStyle/>
            <a:p>
              <a:endParaRPr lang="zh-CN" altLang="en-US"/>
            </a:p>
          </p:txBody>
        </p:sp>
      </p:grpSp>
      <p:sp>
        <p:nvSpPr>
          <p:cNvPr id="148" name="任意多边形: 形状 147">
            <a:extLst>
              <a:ext uri="{FF2B5EF4-FFF2-40B4-BE49-F238E27FC236}">
                <a16:creationId xmlns:a16="http://schemas.microsoft.com/office/drawing/2014/main" id="{6F069068-7C0C-41AA-AB51-D8B35D978B13}"/>
              </a:ext>
            </a:extLst>
          </p:cNvPr>
          <p:cNvSpPr/>
          <p:nvPr userDrawn="1"/>
        </p:nvSpPr>
        <p:spPr>
          <a:xfrm>
            <a:off x="3805100" y="4049842"/>
            <a:ext cx="8386900" cy="2535493"/>
          </a:xfrm>
          <a:custGeom>
            <a:avLst/>
            <a:gdLst>
              <a:gd name="connsiteX0" fmla="*/ 1345597 w 4004500"/>
              <a:gd name="connsiteY0" fmla="*/ 0 h 1499901"/>
              <a:gd name="connsiteX1" fmla="*/ 4004500 w 4004500"/>
              <a:gd name="connsiteY1" fmla="*/ 0 h 1499901"/>
              <a:gd name="connsiteX2" fmla="*/ 4004500 w 4004500"/>
              <a:gd name="connsiteY2" fmla="*/ 1499902 h 1499901"/>
              <a:gd name="connsiteX3" fmla="*/ 0 w 4004500"/>
              <a:gd name="connsiteY3" fmla="*/ 1499902 h 1499901"/>
              <a:gd name="connsiteX4" fmla="*/ 845725 w 4004500"/>
              <a:gd name="connsiteY4" fmla="*/ 263652 h 1499901"/>
              <a:gd name="connsiteX5" fmla="*/ 1345597 w 4004500"/>
              <a:gd name="connsiteY5" fmla="*/ 0 h 1499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4500" h="1499901">
                <a:moveTo>
                  <a:pt x="1345597" y="0"/>
                </a:moveTo>
                <a:lnTo>
                  <a:pt x="4004500" y="0"/>
                </a:lnTo>
                <a:lnTo>
                  <a:pt x="4004500" y="1499902"/>
                </a:lnTo>
                <a:lnTo>
                  <a:pt x="0" y="1499902"/>
                </a:lnTo>
                <a:lnTo>
                  <a:pt x="845725" y="263652"/>
                </a:lnTo>
                <a:cubicBezTo>
                  <a:pt x="958596" y="98679"/>
                  <a:pt x="1145667" y="0"/>
                  <a:pt x="1345597" y="0"/>
                </a:cubicBezTo>
                <a:close/>
              </a:path>
            </a:pathLst>
          </a:custGeom>
          <a:solidFill>
            <a:schemeClr val="accent3">
              <a:lumMod val="50000"/>
              <a:alpha val="20000"/>
            </a:schemeClr>
          </a:solidFill>
          <a:ln w="9525"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dirty="0"/>
          </a:p>
        </p:txBody>
      </p:sp>
      <p:sp>
        <p:nvSpPr>
          <p:cNvPr id="149" name="任意多边形: 形状 148">
            <a:extLst>
              <a:ext uri="{FF2B5EF4-FFF2-40B4-BE49-F238E27FC236}">
                <a16:creationId xmlns:a16="http://schemas.microsoft.com/office/drawing/2014/main" id="{15EB41BE-D479-4E05-8B87-9B049A242CF2}"/>
              </a:ext>
            </a:extLst>
          </p:cNvPr>
          <p:cNvSpPr/>
          <p:nvPr userDrawn="1"/>
        </p:nvSpPr>
        <p:spPr>
          <a:xfrm>
            <a:off x="0" y="5317589"/>
            <a:ext cx="7333142" cy="1540411"/>
          </a:xfrm>
          <a:custGeom>
            <a:avLst/>
            <a:gdLst>
              <a:gd name="connsiteX0" fmla="*/ 1764419 w 7333142"/>
              <a:gd name="connsiteY0" fmla="*/ 0 h 1540411"/>
              <a:gd name="connsiteX1" fmla="*/ 7333142 w 7333142"/>
              <a:gd name="connsiteY1" fmla="*/ 0 h 1540411"/>
              <a:gd name="connsiteX2" fmla="*/ 7333142 w 7333142"/>
              <a:gd name="connsiteY2" fmla="*/ 1540411 h 1540411"/>
              <a:gd name="connsiteX3" fmla="*/ 0 w 7333142"/>
              <a:gd name="connsiteY3" fmla="*/ 1540411 h 1540411"/>
              <a:gd name="connsiteX4" fmla="*/ 0 w 7333142"/>
              <a:gd name="connsiteY4" fmla="*/ 1292227 h 1540411"/>
              <a:gd name="connsiteX5" fmla="*/ 717502 w 7333142"/>
              <a:gd name="connsiteY5" fmla="*/ 445688 h 1540411"/>
              <a:gd name="connsiteX6" fmla="*/ 1764419 w 7333142"/>
              <a:gd name="connsiteY6" fmla="*/ 0 h 1540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33142" h="1540411">
                <a:moveTo>
                  <a:pt x="1764419" y="0"/>
                </a:moveTo>
                <a:lnTo>
                  <a:pt x="7333142" y="0"/>
                </a:lnTo>
                <a:lnTo>
                  <a:pt x="7333142" y="1540411"/>
                </a:lnTo>
                <a:lnTo>
                  <a:pt x="0" y="1540411"/>
                </a:lnTo>
                <a:lnTo>
                  <a:pt x="0" y="1292227"/>
                </a:lnTo>
                <a:lnTo>
                  <a:pt x="717502" y="445688"/>
                </a:lnTo>
                <a:cubicBezTo>
                  <a:pt x="953896" y="166811"/>
                  <a:pt x="1345692" y="0"/>
                  <a:pt x="1764419" y="0"/>
                </a:cubicBezTo>
                <a:close/>
              </a:path>
            </a:pathLst>
          </a:custGeom>
          <a:solidFill>
            <a:schemeClr val="accent3">
              <a:lumMod val="50000"/>
              <a:alpha val="49000"/>
            </a:schemeClr>
          </a:solidFill>
          <a:ln w="9525"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dirty="0"/>
          </a:p>
        </p:txBody>
      </p:sp>
      <p:sp>
        <p:nvSpPr>
          <p:cNvPr id="150" name="任意多边形: 形状 149">
            <a:extLst>
              <a:ext uri="{FF2B5EF4-FFF2-40B4-BE49-F238E27FC236}">
                <a16:creationId xmlns:a16="http://schemas.microsoft.com/office/drawing/2014/main" id="{9CDC7349-2B2F-4F22-856A-6FD9635FF931}"/>
              </a:ext>
            </a:extLst>
          </p:cNvPr>
          <p:cNvSpPr/>
          <p:nvPr userDrawn="1"/>
        </p:nvSpPr>
        <p:spPr>
          <a:xfrm>
            <a:off x="90330" y="5454810"/>
            <a:ext cx="6085998" cy="1403190"/>
          </a:xfrm>
          <a:custGeom>
            <a:avLst/>
            <a:gdLst>
              <a:gd name="connsiteX0" fmla="*/ 1619779 w 6085998"/>
              <a:gd name="connsiteY0" fmla="*/ 0 h 1403190"/>
              <a:gd name="connsiteX1" fmla="*/ 6085998 w 6085998"/>
              <a:gd name="connsiteY1" fmla="*/ 0 h 1403190"/>
              <a:gd name="connsiteX2" fmla="*/ 6085998 w 6085998"/>
              <a:gd name="connsiteY2" fmla="*/ 1403190 h 1403190"/>
              <a:gd name="connsiteX3" fmla="*/ 0 w 6085998"/>
              <a:gd name="connsiteY3" fmla="*/ 1403190 h 1403190"/>
              <a:gd name="connsiteX4" fmla="*/ 780251 w 6085998"/>
              <a:gd name="connsiteY4" fmla="*/ 392392 h 1403190"/>
              <a:gd name="connsiteX5" fmla="*/ 1619779 w 6085998"/>
              <a:gd name="connsiteY5" fmla="*/ 0 h 14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85998" h="1403190">
                <a:moveTo>
                  <a:pt x="1619779" y="0"/>
                </a:moveTo>
                <a:lnTo>
                  <a:pt x="6085998" y="0"/>
                </a:lnTo>
                <a:lnTo>
                  <a:pt x="6085998" y="1403190"/>
                </a:lnTo>
                <a:lnTo>
                  <a:pt x="0" y="1403190"/>
                </a:lnTo>
                <a:lnTo>
                  <a:pt x="780251" y="392392"/>
                </a:lnTo>
                <a:cubicBezTo>
                  <a:pt x="969764" y="146845"/>
                  <a:pt x="1283904" y="0"/>
                  <a:pt x="1619779" y="0"/>
                </a:cubicBezTo>
                <a:close/>
              </a:path>
            </a:pathLst>
          </a:custGeom>
          <a:gradFill>
            <a:gsLst>
              <a:gs pos="0">
                <a:schemeClr val="accent1"/>
              </a:gs>
              <a:gs pos="100000">
                <a:schemeClr val="accent3">
                  <a:lumMod val="50000"/>
                </a:schemeClr>
              </a:gs>
            </a:gsLst>
            <a:lin ang="0" scaled="0"/>
          </a:gradFill>
          <a:ln w="9525" cap="flat">
            <a:noFill/>
            <a:prstDash val="solid"/>
            <a:miter/>
          </a:ln>
          <a:effectLst>
            <a:outerShdw blurRad="558800" sx="102000" sy="102000" algn="ctr" rotWithShape="0">
              <a:srgbClr val="183438">
                <a:alpha val="62745"/>
              </a:srgbClr>
            </a:outerShdw>
          </a:effectLst>
        </p:spPr>
        <p:txBody>
          <a:bodyPr wrap="square" rtlCol="0" anchor="ctr">
            <a:noAutofit/>
          </a:bodyPr>
          <a:lstStyle/>
          <a:p>
            <a:endParaRPr lang="zh-CN" altLang="en-US" dirty="0"/>
          </a:p>
        </p:txBody>
      </p:sp>
      <p:sp>
        <p:nvSpPr>
          <p:cNvPr id="151" name="任意多边形: 形状 150">
            <a:extLst>
              <a:ext uri="{FF2B5EF4-FFF2-40B4-BE49-F238E27FC236}">
                <a16:creationId xmlns:a16="http://schemas.microsoft.com/office/drawing/2014/main" id="{E1178837-4FFD-49DD-86D6-331DE4A65FB6}"/>
              </a:ext>
            </a:extLst>
          </p:cNvPr>
          <p:cNvSpPr/>
          <p:nvPr userDrawn="1"/>
        </p:nvSpPr>
        <p:spPr>
          <a:xfrm>
            <a:off x="0" y="5822081"/>
            <a:ext cx="6154348" cy="557179"/>
          </a:xfrm>
          <a:custGeom>
            <a:avLst/>
            <a:gdLst>
              <a:gd name="connsiteX0" fmla="*/ 1046871 w 6154348"/>
              <a:gd name="connsiteY0" fmla="*/ 0 h 1035919"/>
              <a:gd name="connsiteX1" fmla="*/ 6154348 w 6154348"/>
              <a:gd name="connsiteY1" fmla="*/ 0 h 1035919"/>
              <a:gd name="connsiteX2" fmla="*/ 6154348 w 6154348"/>
              <a:gd name="connsiteY2" fmla="*/ 1035919 h 1035919"/>
              <a:gd name="connsiteX3" fmla="*/ 0 w 6154348"/>
              <a:gd name="connsiteY3" fmla="*/ 1035919 h 1035919"/>
              <a:gd name="connsiteX4" fmla="*/ 0 w 6154348"/>
              <a:gd name="connsiteY4" fmla="*/ 557179 h 1035919"/>
              <a:gd name="connsiteX5" fmla="*/ 86670 w 6154348"/>
              <a:gd name="connsiteY5" fmla="*/ 445688 h 1035919"/>
              <a:gd name="connsiteX6" fmla="*/ 1046871 w 6154348"/>
              <a:gd name="connsiteY6" fmla="*/ 0 h 1035919"/>
              <a:gd name="connsiteX0" fmla="*/ 0 w 6154348"/>
              <a:gd name="connsiteY0" fmla="*/ 1035919 h 1127359"/>
              <a:gd name="connsiteX1" fmla="*/ 0 w 6154348"/>
              <a:gd name="connsiteY1" fmla="*/ 557179 h 1127359"/>
              <a:gd name="connsiteX2" fmla="*/ 86670 w 6154348"/>
              <a:gd name="connsiteY2" fmla="*/ 445688 h 1127359"/>
              <a:gd name="connsiteX3" fmla="*/ 1046871 w 6154348"/>
              <a:gd name="connsiteY3" fmla="*/ 0 h 1127359"/>
              <a:gd name="connsiteX4" fmla="*/ 6154348 w 6154348"/>
              <a:gd name="connsiteY4" fmla="*/ 0 h 1127359"/>
              <a:gd name="connsiteX5" fmla="*/ 6154348 w 6154348"/>
              <a:gd name="connsiteY5" fmla="*/ 1035919 h 1127359"/>
              <a:gd name="connsiteX6" fmla="*/ 91440 w 6154348"/>
              <a:gd name="connsiteY6" fmla="*/ 1127359 h 1127359"/>
              <a:gd name="connsiteX0" fmla="*/ 0 w 6154348"/>
              <a:gd name="connsiteY0" fmla="*/ 1035919 h 1035919"/>
              <a:gd name="connsiteX1" fmla="*/ 0 w 6154348"/>
              <a:gd name="connsiteY1" fmla="*/ 557179 h 1035919"/>
              <a:gd name="connsiteX2" fmla="*/ 86670 w 6154348"/>
              <a:gd name="connsiteY2" fmla="*/ 445688 h 1035919"/>
              <a:gd name="connsiteX3" fmla="*/ 1046871 w 6154348"/>
              <a:gd name="connsiteY3" fmla="*/ 0 h 1035919"/>
              <a:gd name="connsiteX4" fmla="*/ 6154348 w 6154348"/>
              <a:gd name="connsiteY4" fmla="*/ 0 h 1035919"/>
              <a:gd name="connsiteX5" fmla="*/ 6154348 w 6154348"/>
              <a:gd name="connsiteY5" fmla="*/ 1035919 h 1035919"/>
              <a:gd name="connsiteX0" fmla="*/ 0 w 6154348"/>
              <a:gd name="connsiteY0" fmla="*/ 557179 h 1035919"/>
              <a:gd name="connsiteX1" fmla="*/ 86670 w 6154348"/>
              <a:gd name="connsiteY1" fmla="*/ 445688 h 1035919"/>
              <a:gd name="connsiteX2" fmla="*/ 1046871 w 6154348"/>
              <a:gd name="connsiteY2" fmla="*/ 0 h 1035919"/>
              <a:gd name="connsiteX3" fmla="*/ 6154348 w 6154348"/>
              <a:gd name="connsiteY3" fmla="*/ 0 h 1035919"/>
              <a:gd name="connsiteX4" fmla="*/ 6154348 w 6154348"/>
              <a:gd name="connsiteY4" fmla="*/ 1035919 h 1035919"/>
              <a:gd name="connsiteX0" fmla="*/ 0 w 6154348"/>
              <a:gd name="connsiteY0" fmla="*/ 557179 h 557179"/>
              <a:gd name="connsiteX1" fmla="*/ 86670 w 6154348"/>
              <a:gd name="connsiteY1" fmla="*/ 445688 h 557179"/>
              <a:gd name="connsiteX2" fmla="*/ 1046871 w 6154348"/>
              <a:gd name="connsiteY2" fmla="*/ 0 h 557179"/>
              <a:gd name="connsiteX3" fmla="*/ 6154348 w 6154348"/>
              <a:gd name="connsiteY3" fmla="*/ 0 h 557179"/>
            </a:gdLst>
            <a:ahLst/>
            <a:cxnLst>
              <a:cxn ang="0">
                <a:pos x="connsiteX0" y="connsiteY0"/>
              </a:cxn>
              <a:cxn ang="0">
                <a:pos x="connsiteX1" y="connsiteY1"/>
              </a:cxn>
              <a:cxn ang="0">
                <a:pos x="connsiteX2" y="connsiteY2"/>
              </a:cxn>
              <a:cxn ang="0">
                <a:pos x="connsiteX3" y="connsiteY3"/>
              </a:cxn>
            </a:cxnLst>
            <a:rect l="l" t="t" r="r" b="b"/>
            <a:pathLst>
              <a:path w="6154348" h="557179">
                <a:moveTo>
                  <a:pt x="0" y="557179"/>
                </a:moveTo>
                <a:lnTo>
                  <a:pt x="86670" y="445688"/>
                </a:lnTo>
                <a:cubicBezTo>
                  <a:pt x="303483" y="166811"/>
                  <a:pt x="662827" y="0"/>
                  <a:pt x="1046871" y="0"/>
                </a:cubicBezTo>
                <a:lnTo>
                  <a:pt x="6154348" y="0"/>
                </a:lnTo>
              </a:path>
            </a:pathLst>
          </a:custGeom>
          <a:noFill/>
          <a:ln w="12700" cap="flat">
            <a:gradFill>
              <a:gsLst>
                <a:gs pos="0">
                  <a:schemeClr val="bg1">
                    <a:alpha val="88000"/>
                  </a:schemeClr>
                </a:gs>
                <a:gs pos="100000">
                  <a:schemeClr val="bg1"/>
                </a:gs>
              </a:gsLst>
              <a:lin ang="0" scaled="0"/>
            </a:gradFill>
            <a:prstDash val="solid"/>
            <a:miter/>
          </a:ln>
        </p:spPr>
        <p:txBody>
          <a:bodyPr wrap="square" rtlCol="0" anchor="ctr">
            <a:noAutofit/>
          </a:bodyPr>
          <a:lstStyle/>
          <a:p>
            <a:endParaRPr lang="zh-CN" altLang="en-US"/>
          </a:p>
        </p:txBody>
      </p:sp>
      <p:sp>
        <p:nvSpPr>
          <p:cNvPr id="152" name="任意多边形: 形状 151">
            <a:extLst>
              <a:ext uri="{FF2B5EF4-FFF2-40B4-BE49-F238E27FC236}">
                <a16:creationId xmlns:a16="http://schemas.microsoft.com/office/drawing/2014/main" id="{75CEE4C5-A0D6-4E5A-8428-961D71BF91E4}"/>
              </a:ext>
            </a:extLst>
          </p:cNvPr>
          <p:cNvSpPr/>
          <p:nvPr userDrawn="1"/>
        </p:nvSpPr>
        <p:spPr>
          <a:xfrm>
            <a:off x="4835556" y="5080772"/>
            <a:ext cx="7356445" cy="1777228"/>
          </a:xfrm>
          <a:custGeom>
            <a:avLst/>
            <a:gdLst>
              <a:gd name="connsiteX0" fmla="*/ 2175491 w 7356445"/>
              <a:gd name="connsiteY0" fmla="*/ 0 h 1777228"/>
              <a:gd name="connsiteX1" fmla="*/ 7356445 w 7356445"/>
              <a:gd name="connsiteY1" fmla="*/ 0 h 1777228"/>
              <a:gd name="connsiteX2" fmla="*/ 7356445 w 7356445"/>
              <a:gd name="connsiteY2" fmla="*/ 1777228 h 1777228"/>
              <a:gd name="connsiteX3" fmla="*/ 0 w 7356445"/>
              <a:gd name="connsiteY3" fmla="*/ 1777228 h 1777228"/>
              <a:gd name="connsiteX4" fmla="*/ 1128574 w 7356445"/>
              <a:gd name="connsiteY4" fmla="*/ 445688 h 1777228"/>
              <a:gd name="connsiteX5" fmla="*/ 2175491 w 7356445"/>
              <a:gd name="connsiteY5" fmla="*/ 0 h 177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56445" h="1777228">
                <a:moveTo>
                  <a:pt x="2175491" y="0"/>
                </a:moveTo>
                <a:lnTo>
                  <a:pt x="7356445" y="0"/>
                </a:lnTo>
                <a:lnTo>
                  <a:pt x="7356445" y="1777228"/>
                </a:lnTo>
                <a:lnTo>
                  <a:pt x="0" y="1777228"/>
                </a:lnTo>
                <a:lnTo>
                  <a:pt x="1128574" y="445688"/>
                </a:lnTo>
                <a:cubicBezTo>
                  <a:pt x="1364968" y="166811"/>
                  <a:pt x="1756763" y="0"/>
                  <a:pt x="2175491" y="0"/>
                </a:cubicBezTo>
                <a:close/>
              </a:path>
            </a:pathLst>
          </a:custGeom>
          <a:gradFill>
            <a:gsLst>
              <a:gs pos="0">
                <a:schemeClr val="accent1"/>
              </a:gs>
              <a:gs pos="100000">
                <a:schemeClr val="accent3">
                  <a:lumMod val="50000"/>
                </a:schemeClr>
              </a:gs>
            </a:gsLst>
            <a:lin ang="0" scaled="0"/>
          </a:gradFill>
          <a:ln w="9525" cap="flat">
            <a:noFill/>
            <a:prstDash val="solid"/>
            <a:miter/>
          </a:ln>
          <a:effectLst>
            <a:outerShdw blurRad="558800" sx="102000" sy="102000" algn="ctr" rotWithShape="0">
              <a:srgbClr val="183438">
                <a:alpha val="62745"/>
              </a:srgb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dirty="0"/>
          </a:p>
        </p:txBody>
      </p:sp>
      <p:sp>
        <p:nvSpPr>
          <p:cNvPr id="153" name="任意多边形: 形状 152">
            <a:extLst>
              <a:ext uri="{FF2B5EF4-FFF2-40B4-BE49-F238E27FC236}">
                <a16:creationId xmlns:a16="http://schemas.microsoft.com/office/drawing/2014/main" id="{598EB151-0917-46DB-8BA9-EEAAB2A053B4}"/>
              </a:ext>
            </a:extLst>
          </p:cNvPr>
          <p:cNvSpPr/>
          <p:nvPr userDrawn="1"/>
        </p:nvSpPr>
        <p:spPr>
          <a:xfrm>
            <a:off x="5274574" y="5336784"/>
            <a:ext cx="6917426" cy="1521216"/>
          </a:xfrm>
          <a:custGeom>
            <a:avLst/>
            <a:gdLst>
              <a:gd name="connsiteX0" fmla="*/ 1958303 w 6917426"/>
              <a:gd name="connsiteY0" fmla="*/ 0 h 1521216"/>
              <a:gd name="connsiteX1" fmla="*/ 6917426 w 6917426"/>
              <a:gd name="connsiteY1" fmla="*/ 0 h 1521216"/>
              <a:gd name="connsiteX2" fmla="*/ 6917426 w 6917426"/>
              <a:gd name="connsiteY2" fmla="*/ 1521216 h 1521216"/>
              <a:gd name="connsiteX3" fmla="*/ 0 w 6917426"/>
              <a:gd name="connsiteY3" fmla="*/ 1521216 h 1521216"/>
              <a:gd name="connsiteX4" fmla="*/ 911586 w 6917426"/>
              <a:gd name="connsiteY4" fmla="*/ 445688 h 1521216"/>
              <a:gd name="connsiteX5" fmla="*/ 1958303 w 6917426"/>
              <a:gd name="connsiteY5" fmla="*/ 0 h 1521216"/>
              <a:gd name="connsiteX0" fmla="*/ 6917426 w 7008866"/>
              <a:gd name="connsiteY0" fmla="*/ 1521216 h 1612656"/>
              <a:gd name="connsiteX1" fmla="*/ 0 w 7008866"/>
              <a:gd name="connsiteY1" fmla="*/ 1521216 h 1612656"/>
              <a:gd name="connsiteX2" fmla="*/ 911586 w 7008866"/>
              <a:gd name="connsiteY2" fmla="*/ 445688 h 1612656"/>
              <a:gd name="connsiteX3" fmla="*/ 1958303 w 7008866"/>
              <a:gd name="connsiteY3" fmla="*/ 0 h 1612656"/>
              <a:gd name="connsiteX4" fmla="*/ 6917426 w 7008866"/>
              <a:gd name="connsiteY4" fmla="*/ 0 h 1612656"/>
              <a:gd name="connsiteX5" fmla="*/ 7008866 w 7008866"/>
              <a:gd name="connsiteY5" fmla="*/ 1612656 h 1612656"/>
              <a:gd name="connsiteX0" fmla="*/ 6917426 w 6917426"/>
              <a:gd name="connsiteY0" fmla="*/ 1521216 h 1521216"/>
              <a:gd name="connsiteX1" fmla="*/ 0 w 6917426"/>
              <a:gd name="connsiteY1" fmla="*/ 1521216 h 1521216"/>
              <a:gd name="connsiteX2" fmla="*/ 911586 w 6917426"/>
              <a:gd name="connsiteY2" fmla="*/ 445688 h 1521216"/>
              <a:gd name="connsiteX3" fmla="*/ 1958303 w 6917426"/>
              <a:gd name="connsiteY3" fmla="*/ 0 h 1521216"/>
              <a:gd name="connsiteX4" fmla="*/ 6917426 w 6917426"/>
              <a:gd name="connsiteY4" fmla="*/ 0 h 1521216"/>
              <a:gd name="connsiteX0" fmla="*/ 0 w 6917426"/>
              <a:gd name="connsiteY0" fmla="*/ 1521216 h 1521216"/>
              <a:gd name="connsiteX1" fmla="*/ 911586 w 6917426"/>
              <a:gd name="connsiteY1" fmla="*/ 445688 h 1521216"/>
              <a:gd name="connsiteX2" fmla="*/ 1958303 w 6917426"/>
              <a:gd name="connsiteY2" fmla="*/ 0 h 1521216"/>
              <a:gd name="connsiteX3" fmla="*/ 6917426 w 6917426"/>
              <a:gd name="connsiteY3" fmla="*/ 0 h 1521216"/>
            </a:gdLst>
            <a:ahLst/>
            <a:cxnLst>
              <a:cxn ang="0">
                <a:pos x="connsiteX0" y="connsiteY0"/>
              </a:cxn>
              <a:cxn ang="0">
                <a:pos x="connsiteX1" y="connsiteY1"/>
              </a:cxn>
              <a:cxn ang="0">
                <a:pos x="connsiteX2" y="connsiteY2"/>
              </a:cxn>
              <a:cxn ang="0">
                <a:pos x="connsiteX3" y="connsiteY3"/>
              </a:cxn>
            </a:cxnLst>
            <a:rect l="l" t="t" r="r" b="b"/>
            <a:pathLst>
              <a:path w="6917426" h="1521216">
                <a:moveTo>
                  <a:pt x="0" y="1521216"/>
                </a:moveTo>
                <a:lnTo>
                  <a:pt x="911586" y="445688"/>
                </a:lnTo>
                <a:cubicBezTo>
                  <a:pt x="1147980" y="166811"/>
                  <a:pt x="1539576" y="0"/>
                  <a:pt x="1958303" y="0"/>
                </a:cubicBezTo>
                <a:lnTo>
                  <a:pt x="6917426" y="0"/>
                </a:lnTo>
              </a:path>
            </a:pathLst>
          </a:custGeom>
          <a:noFill/>
          <a:ln w="47625" cap="flat">
            <a:solidFill>
              <a:schemeClr val="bg1"/>
            </a:solidFill>
            <a:prstDash val="solid"/>
            <a:miter/>
          </a:ln>
          <a:effectLst>
            <a:outerShdw blurRad="190500" dist="88900" dir="2700000" algn="tl" rotWithShape="0">
              <a:prstClr val="black">
                <a:alpha val="58000"/>
              </a:prstClr>
            </a:outerShdw>
          </a:effectLst>
        </p:spPr>
        <p:txBody>
          <a:bodyPr wrap="square" rtlCol="0" anchor="ctr">
            <a:noAutofit/>
          </a:bodyPr>
          <a:lstStyle/>
          <a:p>
            <a:endParaRPr lang="zh-CN" altLang="en-US"/>
          </a:p>
        </p:txBody>
      </p:sp>
      <p:sp>
        <p:nvSpPr>
          <p:cNvPr id="154" name="任意多边形: 形状 153">
            <a:extLst>
              <a:ext uri="{FF2B5EF4-FFF2-40B4-BE49-F238E27FC236}">
                <a16:creationId xmlns:a16="http://schemas.microsoft.com/office/drawing/2014/main" id="{7F1729E0-7504-4BFA-8CEB-063F8CAD55C0}"/>
              </a:ext>
            </a:extLst>
          </p:cNvPr>
          <p:cNvSpPr/>
          <p:nvPr userDrawn="1"/>
        </p:nvSpPr>
        <p:spPr>
          <a:xfrm>
            <a:off x="4425864" y="4791106"/>
            <a:ext cx="7766137" cy="2066894"/>
          </a:xfrm>
          <a:custGeom>
            <a:avLst/>
            <a:gdLst>
              <a:gd name="connsiteX0" fmla="*/ 2420802 w 7766137"/>
              <a:gd name="connsiteY0" fmla="*/ 0 h 2066894"/>
              <a:gd name="connsiteX1" fmla="*/ 7766137 w 7766137"/>
              <a:gd name="connsiteY1" fmla="*/ 0 h 2066894"/>
              <a:gd name="connsiteX2" fmla="*/ 7766137 w 7766137"/>
              <a:gd name="connsiteY2" fmla="*/ 2066894 h 2066894"/>
              <a:gd name="connsiteX3" fmla="*/ 0 w 7766137"/>
              <a:gd name="connsiteY3" fmla="*/ 2066894 h 2066894"/>
              <a:gd name="connsiteX4" fmla="*/ 1374087 w 7766137"/>
              <a:gd name="connsiteY4" fmla="*/ 445688 h 2066894"/>
              <a:gd name="connsiteX5" fmla="*/ 2420802 w 7766137"/>
              <a:gd name="connsiteY5" fmla="*/ 0 h 2066894"/>
              <a:gd name="connsiteX0" fmla="*/ 7766137 w 7857577"/>
              <a:gd name="connsiteY0" fmla="*/ 2066894 h 2158334"/>
              <a:gd name="connsiteX1" fmla="*/ 0 w 7857577"/>
              <a:gd name="connsiteY1" fmla="*/ 2066894 h 2158334"/>
              <a:gd name="connsiteX2" fmla="*/ 1374087 w 7857577"/>
              <a:gd name="connsiteY2" fmla="*/ 445688 h 2158334"/>
              <a:gd name="connsiteX3" fmla="*/ 2420802 w 7857577"/>
              <a:gd name="connsiteY3" fmla="*/ 0 h 2158334"/>
              <a:gd name="connsiteX4" fmla="*/ 7766137 w 7857577"/>
              <a:gd name="connsiteY4" fmla="*/ 0 h 2158334"/>
              <a:gd name="connsiteX5" fmla="*/ 7857577 w 7857577"/>
              <a:gd name="connsiteY5" fmla="*/ 2158334 h 2158334"/>
              <a:gd name="connsiteX0" fmla="*/ 7766137 w 7766137"/>
              <a:gd name="connsiteY0" fmla="*/ 2066894 h 2066894"/>
              <a:gd name="connsiteX1" fmla="*/ 0 w 7766137"/>
              <a:gd name="connsiteY1" fmla="*/ 2066894 h 2066894"/>
              <a:gd name="connsiteX2" fmla="*/ 1374087 w 7766137"/>
              <a:gd name="connsiteY2" fmla="*/ 445688 h 2066894"/>
              <a:gd name="connsiteX3" fmla="*/ 2420802 w 7766137"/>
              <a:gd name="connsiteY3" fmla="*/ 0 h 2066894"/>
              <a:gd name="connsiteX4" fmla="*/ 7766137 w 7766137"/>
              <a:gd name="connsiteY4" fmla="*/ 0 h 2066894"/>
              <a:gd name="connsiteX0" fmla="*/ 0 w 7766137"/>
              <a:gd name="connsiteY0" fmla="*/ 2066894 h 2066894"/>
              <a:gd name="connsiteX1" fmla="*/ 1374087 w 7766137"/>
              <a:gd name="connsiteY1" fmla="*/ 445688 h 2066894"/>
              <a:gd name="connsiteX2" fmla="*/ 2420802 w 7766137"/>
              <a:gd name="connsiteY2" fmla="*/ 0 h 2066894"/>
              <a:gd name="connsiteX3" fmla="*/ 7766137 w 7766137"/>
              <a:gd name="connsiteY3" fmla="*/ 0 h 2066894"/>
            </a:gdLst>
            <a:ahLst/>
            <a:cxnLst>
              <a:cxn ang="0">
                <a:pos x="connsiteX0" y="connsiteY0"/>
              </a:cxn>
              <a:cxn ang="0">
                <a:pos x="connsiteX1" y="connsiteY1"/>
              </a:cxn>
              <a:cxn ang="0">
                <a:pos x="connsiteX2" y="connsiteY2"/>
              </a:cxn>
              <a:cxn ang="0">
                <a:pos x="connsiteX3" y="connsiteY3"/>
              </a:cxn>
            </a:cxnLst>
            <a:rect l="l" t="t" r="r" b="b"/>
            <a:pathLst>
              <a:path w="7766137" h="2066894">
                <a:moveTo>
                  <a:pt x="0" y="2066894"/>
                </a:moveTo>
                <a:lnTo>
                  <a:pt x="1374087" y="445688"/>
                </a:lnTo>
                <a:cubicBezTo>
                  <a:pt x="1610481" y="166651"/>
                  <a:pt x="2002276" y="0"/>
                  <a:pt x="2420802" y="0"/>
                </a:cubicBezTo>
                <a:lnTo>
                  <a:pt x="7766137" y="0"/>
                </a:lnTo>
              </a:path>
            </a:pathLst>
          </a:custGeom>
          <a:noFill/>
          <a:ln w="9525" cap="flat">
            <a:solidFill>
              <a:schemeClr val="bg1"/>
            </a:solidFill>
            <a:prstDash val="solid"/>
            <a:miter/>
          </a:ln>
        </p:spPr>
        <p:txBody>
          <a:bodyPr wrap="square" rtlCol="0" anchor="ctr">
            <a:noAutofit/>
          </a:bodyPr>
          <a:lstStyle/>
          <a:p>
            <a:endParaRPr lang="zh-CN" altLang="en-US"/>
          </a:p>
        </p:txBody>
      </p:sp>
    </p:spTree>
    <p:extLst>
      <p:ext uri="{BB962C8B-B14F-4D97-AF65-F5344CB8AC3E}">
        <p14:creationId xmlns:p14="http://schemas.microsoft.com/office/powerpoint/2010/main" val="1127289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893EADBC-A867-4E3A-8BB8-C3D0253FB533}"/>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6" t="20066" b="22521"/>
          <a:stretch/>
        </p:blipFill>
        <p:spPr>
          <a:xfrm>
            <a:off x="1" y="1"/>
            <a:ext cx="12191325" cy="5105861"/>
          </a:xfrm>
          <a:custGeom>
            <a:avLst/>
            <a:gdLst>
              <a:gd name="connsiteX0" fmla="*/ 0 w 12191325"/>
              <a:gd name="connsiteY0" fmla="*/ 0 h 5105861"/>
              <a:gd name="connsiteX1" fmla="*/ 12191325 w 12191325"/>
              <a:gd name="connsiteY1" fmla="*/ 0 h 5105861"/>
              <a:gd name="connsiteX2" fmla="*/ 12191325 w 12191325"/>
              <a:gd name="connsiteY2" fmla="*/ 5105861 h 5105861"/>
              <a:gd name="connsiteX3" fmla="*/ 0 w 12191325"/>
              <a:gd name="connsiteY3" fmla="*/ 5105861 h 5105861"/>
            </a:gdLst>
            <a:ahLst/>
            <a:cxnLst>
              <a:cxn ang="0">
                <a:pos x="connsiteX0" y="connsiteY0"/>
              </a:cxn>
              <a:cxn ang="0">
                <a:pos x="connsiteX1" y="connsiteY1"/>
              </a:cxn>
              <a:cxn ang="0">
                <a:pos x="connsiteX2" y="connsiteY2"/>
              </a:cxn>
              <a:cxn ang="0">
                <a:pos x="connsiteX3" y="connsiteY3"/>
              </a:cxn>
            </a:cxnLst>
            <a:rect l="l" t="t" r="r" b="b"/>
            <a:pathLst>
              <a:path w="12191325" h="5105861">
                <a:moveTo>
                  <a:pt x="0" y="0"/>
                </a:moveTo>
                <a:lnTo>
                  <a:pt x="12191325" y="0"/>
                </a:lnTo>
                <a:lnTo>
                  <a:pt x="12191325" y="5105861"/>
                </a:lnTo>
                <a:lnTo>
                  <a:pt x="0" y="5105861"/>
                </a:lnTo>
                <a:close/>
              </a:path>
            </a:pathLst>
          </a:custGeom>
        </p:spPr>
      </p:pic>
      <p:sp>
        <p:nvSpPr>
          <p:cNvPr id="9" name="任意多边形: 形状 8">
            <a:extLst>
              <a:ext uri="{FF2B5EF4-FFF2-40B4-BE49-F238E27FC236}">
                <a16:creationId xmlns:a16="http://schemas.microsoft.com/office/drawing/2014/main" id="{B48D1236-74DF-4066-9BDC-50D939566449}"/>
              </a:ext>
            </a:extLst>
          </p:cNvPr>
          <p:cNvSpPr/>
          <p:nvPr userDrawn="1"/>
        </p:nvSpPr>
        <p:spPr>
          <a:xfrm>
            <a:off x="0" y="1"/>
            <a:ext cx="12191999" cy="5087101"/>
          </a:xfrm>
          <a:custGeom>
            <a:avLst/>
            <a:gdLst>
              <a:gd name="connsiteX0" fmla="*/ 0 w 12191999"/>
              <a:gd name="connsiteY0" fmla="*/ 0 h 5087101"/>
              <a:gd name="connsiteX1" fmla="*/ 12191999 w 12191999"/>
              <a:gd name="connsiteY1" fmla="*/ 0 h 5087101"/>
              <a:gd name="connsiteX2" fmla="*/ 12191999 w 12191999"/>
              <a:gd name="connsiteY2" fmla="*/ 5087101 h 5087101"/>
              <a:gd name="connsiteX3" fmla="*/ 0 w 12191999"/>
              <a:gd name="connsiteY3" fmla="*/ 5087101 h 5087101"/>
            </a:gdLst>
            <a:ahLst/>
            <a:cxnLst>
              <a:cxn ang="0">
                <a:pos x="connsiteX0" y="connsiteY0"/>
              </a:cxn>
              <a:cxn ang="0">
                <a:pos x="connsiteX1" y="connsiteY1"/>
              </a:cxn>
              <a:cxn ang="0">
                <a:pos x="connsiteX2" y="connsiteY2"/>
              </a:cxn>
              <a:cxn ang="0">
                <a:pos x="connsiteX3" y="connsiteY3"/>
              </a:cxn>
            </a:cxnLst>
            <a:rect l="l" t="t" r="r" b="b"/>
            <a:pathLst>
              <a:path w="12191999" h="5087101">
                <a:moveTo>
                  <a:pt x="0" y="0"/>
                </a:moveTo>
                <a:lnTo>
                  <a:pt x="12191999" y="0"/>
                </a:lnTo>
                <a:lnTo>
                  <a:pt x="12191999" y="5087101"/>
                </a:lnTo>
                <a:lnTo>
                  <a:pt x="0" y="5087101"/>
                </a:lnTo>
                <a:close/>
              </a:path>
            </a:pathLst>
          </a:custGeom>
          <a:gradFill>
            <a:gsLst>
              <a:gs pos="0">
                <a:schemeClr val="accent1">
                  <a:alpha val="96000"/>
                </a:schemeClr>
              </a:gs>
              <a:gs pos="100000">
                <a:schemeClr val="accent3">
                  <a:lumMod val="50000"/>
                </a:schemeClr>
              </a:gs>
            </a:gsLst>
            <a:lin ang="3600000" scaled="0"/>
          </a:gradFill>
          <a:ln w="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4" name="文本框 3">
            <a:extLst>
              <a:ext uri="{FF2B5EF4-FFF2-40B4-BE49-F238E27FC236}">
                <a16:creationId xmlns:a16="http://schemas.microsoft.com/office/drawing/2014/main" id="{2263883A-2C1C-489E-942A-F29DD63240EC}"/>
              </a:ext>
            </a:extLst>
          </p:cNvPr>
          <p:cNvSpPr txBox="1"/>
          <p:nvPr userDrawn="1"/>
        </p:nvSpPr>
        <p:spPr>
          <a:xfrm>
            <a:off x="690613" y="1623796"/>
            <a:ext cx="10801350" cy="2400657"/>
          </a:xfrm>
          <a:prstGeom prst="rect">
            <a:avLst/>
          </a:prstGeom>
          <a:noFill/>
        </p:spPr>
        <p:txBody>
          <a:bodyPr wrap="square" rtlCol="0">
            <a:spAutoFit/>
          </a:bodyPr>
          <a:lstStyle/>
          <a:p>
            <a:pPr algn="dist"/>
            <a:r>
              <a:rPr lang="en-US" altLang="zh-CN" sz="15000" b="1" dirty="0">
                <a:gradFill flip="none" rotWithShape="1">
                  <a:gsLst>
                    <a:gs pos="49000">
                      <a:schemeClr val="bg1">
                        <a:alpha val="0"/>
                      </a:schemeClr>
                    </a:gs>
                    <a:gs pos="21000">
                      <a:schemeClr val="bg1">
                        <a:alpha val="9000"/>
                      </a:schemeClr>
                    </a:gs>
                  </a:gsLst>
                  <a:lin ang="5400000" scaled="1"/>
                  <a:tileRect/>
                </a:gradFill>
                <a:latin typeface="+mj-lt"/>
                <a:ea typeface="+mj-ea"/>
              </a:rPr>
              <a:t>CONTENTS</a:t>
            </a:r>
            <a:endParaRPr lang="zh-CN" altLang="en-US" sz="15000" b="1" dirty="0">
              <a:gradFill flip="none" rotWithShape="1">
                <a:gsLst>
                  <a:gs pos="49000">
                    <a:schemeClr val="bg1">
                      <a:alpha val="0"/>
                    </a:schemeClr>
                  </a:gs>
                  <a:gs pos="21000">
                    <a:schemeClr val="bg1">
                      <a:alpha val="9000"/>
                    </a:schemeClr>
                  </a:gs>
                </a:gsLst>
                <a:lin ang="5400000" scaled="1"/>
                <a:tileRect/>
              </a:gradFill>
              <a:latin typeface="+mj-lt"/>
              <a:ea typeface="+mj-ea"/>
            </a:endParaRPr>
          </a:p>
        </p:txBody>
      </p:sp>
      <p:sp>
        <p:nvSpPr>
          <p:cNvPr id="5" name="矩形: 圆顶角 4">
            <a:extLst>
              <a:ext uri="{FF2B5EF4-FFF2-40B4-BE49-F238E27FC236}">
                <a16:creationId xmlns:a16="http://schemas.microsoft.com/office/drawing/2014/main" id="{7CBE5C38-EA52-4E47-9D45-6C9ACC3937F8}"/>
              </a:ext>
            </a:extLst>
          </p:cNvPr>
          <p:cNvSpPr/>
          <p:nvPr userDrawn="1"/>
        </p:nvSpPr>
        <p:spPr>
          <a:xfrm>
            <a:off x="695324" y="3049360"/>
            <a:ext cx="10801350" cy="3248602"/>
          </a:xfrm>
          <a:prstGeom prst="round2SameRect">
            <a:avLst>
              <a:gd name="adj1" fmla="val 9382"/>
              <a:gd name="adj2" fmla="val 0"/>
            </a:avLst>
          </a:prstGeom>
          <a:solidFill>
            <a:schemeClr val="bg1"/>
          </a:solidFill>
          <a:ln>
            <a:noFill/>
          </a:ln>
          <a:effectLst>
            <a:outerShdw blurRad="673100" dist="190500" dir="5400000" sx="96000" sy="96000" algn="t" rotWithShape="0">
              <a:schemeClr val="accent1">
                <a:lumMod val="50000"/>
                <a:alpha val="2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a:extLst>
              <a:ext uri="{FF2B5EF4-FFF2-40B4-BE49-F238E27FC236}">
                <a16:creationId xmlns:a16="http://schemas.microsoft.com/office/drawing/2014/main" id="{9ECD6459-7EAD-46AC-890A-A153B15FFF17}"/>
              </a:ext>
            </a:extLst>
          </p:cNvPr>
          <p:cNvCxnSpPr>
            <a:cxnSpLocks/>
          </p:cNvCxnSpPr>
          <p:nvPr userDrawn="1"/>
        </p:nvCxnSpPr>
        <p:spPr>
          <a:xfrm flipV="1">
            <a:off x="695325" y="6289342"/>
            <a:ext cx="10796638" cy="8620"/>
          </a:xfrm>
          <a:prstGeom prst="line">
            <a:avLst/>
          </a:prstGeom>
          <a:ln w="508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5657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副标题页">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D92CE3D5-B399-4541-AD6E-E4973D57F09E}"/>
              </a:ext>
            </a:extLst>
          </p:cNvPr>
          <p:cNvGrpSpPr/>
          <p:nvPr userDrawn="1"/>
        </p:nvGrpSpPr>
        <p:grpSpPr>
          <a:xfrm>
            <a:off x="695325" y="549275"/>
            <a:ext cx="2126202" cy="3571720"/>
            <a:chOff x="695325" y="357611"/>
            <a:chExt cx="2126202" cy="3571720"/>
          </a:xfrm>
          <a:solidFill>
            <a:schemeClr val="tx1">
              <a:alpha val="20000"/>
            </a:schemeClr>
          </a:solidFill>
        </p:grpSpPr>
        <p:sp>
          <p:nvSpPr>
            <p:cNvPr id="3" name="椭圆 2">
              <a:extLst>
                <a:ext uri="{FF2B5EF4-FFF2-40B4-BE49-F238E27FC236}">
                  <a16:creationId xmlns:a16="http://schemas.microsoft.com/office/drawing/2014/main" id="{BD6C6668-3D5F-4C7F-8BF3-4E85DA2C7746}"/>
                </a:ext>
              </a:extLst>
            </p:cNvPr>
            <p:cNvSpPr/>
            <p:nvPr/>
          </p:nvSpPr>
          <p:spPr>
            <a:xfrm rot="16200000">
              <a:off x="695325"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EBA406A6-7B57-4D87-8BC1-08AFDB5BB8E8}"/>
                </a:ext>
              </a:extLst>
            </p:cNvPr>
            <p:cNvSpPr/>
            <p:nvPr/>
          </p:nvSpPr>
          <p:spPr>
            <a:xfrm rot="16200000">
              <a:off x="695325"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A3869469-FBF2-464D-A282-58FA8D7C1A65}"/>
                </a:ext>
              </a:extLst>
            </p:cNvPr>
            <p:cNvSpPr/>
            <p:nvPr/>
          </p:nvSpPr>
          <p:spPr>
            <a:xfrm rot="16200000">
              <a:off x="695325"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3D771E57-1EBA-44C5-A4BC-2169E4B3F61D}"/>
                </a:ext>
              </a:extLst>
            </p:cNvPr>
            <p:cNvSpPr/>
            <p:nvPr/>
          </p:nvSpPr>
          <p:spPr>
            <a:xfrm rot="16200000">
              <a:off x="695325"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EC84F11A-B478-4037-B87A-DAF5DF388301}"/>
                </a:ext>
              </a:extLst>
            </p:cNvPr>
            <p:cNvSpPr/>
            <p:nvPr/>
          </p:nvSpPr>
          <p:spPr>
            <a:xfrm rot="16200000">
              <a:off x="695325"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4CCFB578-7E0B-4238-BBA4-3311C63B7470}"/>
                </a:ext>
              </a:extLst>
            </p:cNvPr>
            <p:cNvSpPr/>
            <p:nvPr/>
          </p:nvSpPr>
          <p:spPr>
            <a:xfrm rot="16200000">
              <a:off x="695325"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C383CBE5-1625-4019-965E-B29C3C910208}"/>
                </a:ext>
              </a:extLst>
            </p:cNvPr>
            <p:cNvSpPr/>
            <p:nvPr/>
          </p:nvSpPr>
          <p:spPr>
            <a:xfrm rot="16200000">
              <a:off x="695325"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D5BF5F5F-F67E-4E24-8B3C-A97537E6AF8A}"/>
                </a:ext>
              </a:extLst>
            </p:cNvPr>
            <p:cNvSpPr/>
            <p:nvPr/>
          </p:nvSpPr>
          <p:spPr>
            <a:xfrm rot="16200000">
              <a:off x="695325"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45CCAE6A-B037-4E72-97CF-E76D82B8CBAC}"/>
                </a:ext>
              </a:extLst>
            </p:cNvPr>
            <p:cNvSpPr/>
            <p:nvPr/>
          </p:nvSpPr>
          <p:spPr>
            <a:xfrm rot="16200000">
              <a:off x="695325"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C3F30CB4-5291-42D3-BEFC-E31CAB5008AE}"/>
                </a:ext>
              </a:extLst>
            </p:cNvPr>
            <p:cNvSpPr/>
            <p:nvPr/>
          </p:nvSpPr>
          <p:spPr>
            <a:xfrm rot="16200000">
              <a:off x="695325"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F7026384-09AC-4890-BB60-C66E454C1D5E}"/>
                </a:ext>
              </a:extLst>
            </p:cNvPr>
            <p:cNvSpPr/>
            <p:nvPr/>
          </p:nvSpPr>
          <p:spPr>
            <a:xfrm rot="16200000">
              <a:off x="695325"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6FF99179-8253-487F-B116-5C96E4444EEE}"/>
                </a:ext>
              </a:extLst>
            </p:cNvPr>
            <p:cNvSpPr/>
            <p:nvPr/>
          </p:nvSpPr>
          <p:spPr>
            <a:xfrm rot="16200000">
              <a:off x="954773"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394F36A4-C89B-4A8C-AAC6-89873BFD0170}"/>
                </a:ext>
              </a:extLst>
            </p:cNvPr>
            <p:cNvSpPr/>
            <p:nvPr/>
          </p:nvSpPr>
          <p:spPr>
            <a:xfrm rot="16200000">
              <a:off x="954773"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C16F2419-581D-40FB-9562-B62E98954397}"/>
                </a:ext>
              </a:extLst>
            </p:cNvPr>
            <p:cNvSpPr/>
            <p:nvPr/>
          </p:nvSpPr>
          <p:spPr>
            <a:xfrm rot="16200000">
              <a:off x="954773"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196E6DFB-C0DE-43A7-ACAF-5213B319BCEE}"/>
                </a:ext>
              </a:extLst>
            </p:cNvPr>
            <p:cNvSpPr/>
            <p:nvPr/>
          </p:nvSpPr>
          <p:spPr>
            <a:xfrm rot="16200000">
              <a:off x="954773"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8940665D-A787-431D-A96C-9EEB5EFEA07A}"/>
                </a:ext>
              </a:extLst>
            </p:cNvPr>
            <p:cNvSpPr/>
            <p:nvPr/>
          </p:nvSpPr>
          <p:spPr>
            <a:xfrm rot="16200000">
              <a:off x="954773"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717158E5-C981-4D3A-9909-3EDA40326758}"/>
                </a:ext>
              </a:extLst>
            </p:cNvPr>
            <p:cNvSpPr/>
            <p:nvPr/>
          </p:nvSpPr>
          <p:spPr>
            <a:xfrm rot="16200000">
              <a:off x="954773"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43599D2A-6B22-44E9-AD25-8E9E7C3CEB61}"/>
                </a:ext>
              </a:extLst>
            </p:cNvPr>
            <p:cNvSpPr/>
            <p:nvPr/>
          </p:nvSpPr>
          <p:spPr>
            <a:xfrm rot="16200000">
              <a:off x="954773"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E634B99A-CB6C-4E11-89B1-FF14C6D6C76C}"/>
                </a:ext>
              </a:extLst>
            </p:cNvPr>
            <p:cNvSpPr/>
            <p:nvPr/>
          </p:nvSpPr>
          <p:spPr>
            <a:xfrm rot="16200000">
              <a:off x="954773"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69ECBEC2-2CB7-4911-BAD4-C9A480905ECB}"/>
                </a:ext>
              </a:extLst>
            </p:cNvPr>
            <p:cNvSpPr/>
            <p:nvPr/>
          </p:nvSpPr>
          <p:spPr>
            <a:xfrm rot="16200000">
              <a:off x="954773"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C6599314-09F6-44A3-89A2-26B9CAE7BB5F}"/>
                </a:ext>
              </a:extLst>
            </p:cNvPr>
            <p:cNvSpPr/>
            <p:nvPr/>
          </p:nvSpPr>
          <p:spPr>
            <a:xfrm rot="16200000">
              <a:off x="954773"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4F330F2B-F68A-44C0-AEA0-37AA5C794731}"/>
                </a:ext>
              </a:extLst>
            </p:cNvPr>
            <p:cNvSpPr/>
            <p:nvPr/>
          </p:nvSpPr>
          <p:spPr>
            <a:xfrm rot="16200000">
              <a:off x="954773"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F4C7FDDD-00CA-4CDE-9BD3-BACA5464B73B}"/>
                </a:ext>
              </a:extLst>
            </p:cNvPr>
            <p:cNvSpPr/>
            <p:nvPr/>
          </p:nvSpPr>
          <p:spPr>
            <a:xfrm rot="16200000">
              <a:off x="1214221"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DA371CFB-699C-43E9-B6B4-60ADE7B17F4D}"/>
                </a:ext>
              </a:extLst>
            </p:cNvPr>
            <p:cNvSpPr/>
            <p:nvPr/>
          </p:nvSpPr>
          <p:spPr>
            <a:xfrm rot="16200000">
              <a:off x="1214221"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A9D8843B-E2F2-49F5-8F8F-D610C5B0686F}"/>
                </a:ext>
              </a:extLst>
            </p:cNvPr>
            <p:cNvSpPr/>
            <p:nvPr/>
          </p:nvSpPr>
          <p:spPr>
            <a:xfrm rot="16200000">
              <a:off x="1214221"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88F3B5B5-403D-4FAC-8E7E-88A5B606209F}"/>
                </a:ext>
              </a:extLst>
            </p:cNvPr>
            <p:cNvSpPr/>
            <p:nvPr/>
          </p:nvSpPr>
          <p:spPr>
            <a:xfrm rot="16200000">
              <a:off x="1214221"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8E1F8972-A9AF-457B-8F50-2D1950BC79F7}"/>
                </a:ext>
              </a:extLst>
            </p:cNvPr>
            <p:cNvSpPr/>
            <p:nvPr/>
          </p:nvSpPr>
          <p:spPr>
            <a:xfrm rot="16200000">
              <a:off x="1214221"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005B1702-F893-4D1C-84F2-6B764785BE1B}"/>
                </a:ext>
              </a:extLst>
            </p:cNvPr>
            <p:cNvSpPr/>
            <p:nvPr/>
          </p:nvSpPr>
          <p:spPr>
            <a:xfrm rot="16200000">
              <a:off x="1214221"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5127567A-66FC-44FB-8111-126660271C7E}"/>
                </a:ext>
              </a:extLst>
            </p:cNvPr>
            <p:cNvSpPr/>
            <p:nvPr/>
          </p:nvSpPr>
          <p:spPr>
            <a:xfrm rot="16200000">
              <a:off x="1214221"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76ED0773-4FB0-4F6F-91A4-52BFA3362E07}"/>
                </a:ext>
              </a:extLst>
            </p:cNvPr>
            <p:cNvSpPr/>
            <p:nvPr/>
          </p:nvSpPr>
          <p:spPr>
            <a:xfrm rot="16200000">
              <a:off x="1214221"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BE8B638A-2E84-4294-980B-D53181201532}"/>
                </a:ext>
              </a:extLst>
            </p:cNvPr>
            <p:cNvSpPr/>
            <p:nvPr/>
          </p:nvSpPr>
          <p:spPr>
            <a:xfrm rot="16200000">
              <a:off x="1214221"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F690793F-A414-4A08-942B-F405CF057395}"/>
                </a:ext>
              </a:extLst>
            </p:cNvPr>
            <p:cNvSpPr/>
            <p:nvPr/>
          </p:nvSpPr>
          <p:spPr>
            <a:xfrm rot="16200000">
              <a:off x="1214221"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1600AF68-57C1-4F45-80A5-559A34C14F5F}"/>
                </a:ext>
              </a:extLst>
            </p:cNvPr>
            <p:cNvSpPr/>
            <p:nvPr/>
          </p:nvSpPr>
          <p:spPr>
            <a:xfrm rot="16200000">
              <a:off x="1214221"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0075DD4D-924B-4C20-A477-463F11B84674}"/>
                </a:ext>
              </a:extLst>
            </p:cNvPr>
            <p:cNvSpPr/>
            <p:nvPr/>
          </p:nvSpPr>
          <p:spPr>
            <a:xfrm rot="16200000">
              <a:off x="1473669"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75B37CF5-2667-4CF8-973D-EEA3910C11CB}"/>
                </a:ext>
              </a:extLst>
            </p:cNvPr>
            <p:cNvSpPr/>
            <p:nvPr/>
          </p:nvSpPr>
          <p:spPr>
            <a:xfrm rot="16200000">
              <a:off x="1473669"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4745A29D-2686-4BA4-99ED-F8DD49481BF5}"/>
                </a:ext>
              </a:extLst>
            </p:cNvPr>
            <p:cNvSpPr/>
            <p:nvPr/>
          </p:nvSpPr>
          <p:spPr>
            <a:xfrm rot="16200000">
              <a:off x="1473669"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DD5C2CAA-B3D9-49DA-B988-D660504C891D}"/>
                </a:ext>
              </a:extLst>
            </p:cNvPr>
            <p:cNvSpPr/>
            <p:nvPr/>
          </p:nvSpPr>
          <p:spPr>
            <a:xfrm rot="16200000">
              <a:off x="1473669"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491D6A50-6595-4F34-A83A-C174D9C4AD1C}"/>
                </a:ext>
              </a:extLst>
            </p:cNvPr>
            <p:cNvSpPr/>
            <p:nvPr/>
          </p:nvSpPr>
          <p:spPr>
            <a:xfrm rot="16200000">
              <a:off x="1473669"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73FABAA9-AD6E-4F8D-892F-2155889046A3}"/>
                </a:ext>
              </a:extLst>
            </p:cNvPr>
            <p:cNvSpPr/>
            <p:nvPr/>
          </p:nvSpPr>
          <p:spPr>
            <a:xfrm rot="16200000">
              <a:off x="1473669"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26144820-24E9-4A07-B089-F0AB5174929F}"/>
                </a:ext>
              </a:extLst>
            </p:cNvPr>
            <p:cNvSpPr/>
            <p:nvPr/>
          </p:nvSpPr>
          <p:spPr>
            <a:xfrm rot="16200000">
              <a:off x="1473669"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2548AEC6-D911-4153-9FE2-D2197CC09A08}"/>
                </a:ext>
              </a:extLst>
            </p:cNvPr>
            <p:cNvSpPr/>
            <p:nvPr/>
          </p:nvSpPr>
          <p:spPr>
            <a:xfrm rot="16200000">
              <a:off x="1473669"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A720F8ED-3CDE-4FBF-B66A-DBED4BAD8BF5}"/>
                </a:ext>
              </a:extLst>
            </p:cNvPr>
            <p:cNvSpPr/>
            <p:nvPr/>
          </p:nvSpPr>
          <p:spPr>
            <a:xfrm rot="16200000">
              <a:off x="1473669"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DB42FB07-1195-4E18-81B9-013BC2240B16}"/>
                </a:ext>
              </a:extLst>
            </p:cNvPr>
            <p:cNvSpPr/>
            <p:nvPr/>
          </p:nvSpPr>
          <p:spPr>
            <a:xfrm rot="16200000">
              <a:off x="1473669"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F556AF1C-212D-4886-BD36-2E97746EEE5D}"/>
                </a:ext>
              </a:extLst>
            </p:cNvPr>
            <p:cNvSpPr/>
            <p:nvPr/>
          </p:nvSpPr>
          <p:spPr>
            <a:xfrm rot="16200000">
              <a:off x="1473669"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38A2911C-5D27-42F9-AC8A-3FFEC1E6C510}"/>
                </a:ext>
              </a:extLst>
            </p:cNvPr>
            <p:cNvSpPr/>
            <p:nvPr/>
          </p:nvSpPr>
          <p:spPr>
            <a:xfrm rot="16200000">
              <a:off x="1733117"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C0618D51-5DAA-4F5E-8DD7-8B1D8E1E4305}"/>
                </a:ext>
              </a:extLst>
            </p:cNvPr>
            <p:cNvSpPr/>
            <p:nvPr/>
          </p:nvSpPr>
          <p:spPr>
            <a:xfrm rot="16200000">
              <a:off x="1733117"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57F54128-D621-4250-875B-2114415F1788}"/>
                </a:ext>
              </a:extLst>
            </p:cNvPr>
            <p:cNvSpPr/>
            <p:nvPr/>
          </p:nvSpPr>
          <p:spPr>
            <a:xfrm rot="16200000">
              <a:off x="1733117"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E883DC14-1993-4C55-8033-198B5F262770}"/>
                </a:ext>
              </a:extLst>
            </p:cNvPr>
            <p:cNvSpPr/>
            <p:nvPr/>
          </p:nvSpPr>
          <p:spPr>
            <a:xfrm rot="16200000">
              <a:off x="1733117"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12188148-4198-4B5C-BCBF-145F4438016F}"/>
                </a:ext>
              </a:extLst>
            </p:cNvPr>
            <p:cNvSpPr/>
            <p:nvPr/>
          </p:nvSpPr>
          <p:spPr>
            <a:xfrm rot="16200000">
              <a:off x="1733117"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6C329F03-20E2-4B95-8324-C4DD56F3608F}"/>
                </a:ext>
              </a:extLst>
            </p:cNvPr>
            <p:cNvSpPr/>
            <p:nvPr/>
          </p:nvSpPr>
          <p:spPr>
            <a:xfrm rot="16200000">
              <a:off x="1733117"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7CEA1537-FE26-4D43-8C8B-0BB68C3A5C84}"/>
                </a:ext>
              </a:extLst>
            </p:cNvPr>
            <p:cNvSpPr/>
            <p:nvPr/>
          </p:nvSpPr>
          <p:spPr>
            <a:xfrm rot="16200000">
              <a:off x="1733117"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EC8FED54-0CB7-47E2-9F76-ECD4268ED22D}"/>
                </a:ext>
              </a:extLst>
            </p:cNvPr>
            <p:cNvSpPr/>
            <p:nvPr/>
          </p:nvSpPr>
          <p:spPr>
            <a:xfrm rot="16200000">
              <a:off x="1733117"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8BD29E73-9D34-4171-A703-AF70E03E611F}"/>
                </a:ext>
              </a:extLst>
            </p:cNvPr>
            <p:cNvSpPr/>
            <p:nvPr/>
          </p:nvSpPr>
          <p:spPr>
            <a:xfrm rot="16200000">
              <a:off x="1733117"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F023DF03-79FD-4E51-894C-13A1C2E06549}"/>
                </a:ext>
              </a:extLst>
            </p:cNvPr>
            <p:cNvSpPr/>
            <p:nvPr/>
          </p:nvSpPr>
          <p:spPr>
            <a:xfrm rot="16200000">
              <a:off x="1733117"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CC056D51-CAC8-4A4A-BCD6-A9C50D956889}"/>
                </a:ext>
              </a:extLst>
            </p:cNvPr>
            <p:cNvSpPr/>
            <p:nvPr/>
          </p:nvSpPr>
          <p:spPr>
            <a:xfrm rot="16200000">
              <a:off x="1733117"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E9F8580E-C7EF-4A85-ABDC-555A08B3DC65}"/>
                </a:ext>
              </a:extLst>
            </p:cNvPr>
            <p:cNvSpPr/>
            <p:nvPr/>
          </p:nvSpPr>
          <p:spPr>
            <a:xfrm rot="16200000">
              <a:off x="1992565"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5F74D07F-9E02-4C5B-BF2E-878A7FDC3A41}"/>
                </a:ext>
              </a:extLst>
            </p:cNvPr>
            <p:cNvSpPr/>
            <p:nvPr/>
          </p:nvSpPr>
          <p:spPr>
            <a:xfrm rot="16200000">
              <a:off x="1992565"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B598A215-F36F-4517-B7D7-FEB387CAE71F}"/>
                </a:ext>
              </a:extLst>
            </p:cNvPr>
            <p:cNvSpPr/>
            <p:nvPr/>
          </p:nvSpPr>
          <p:spPr>
            <a:xfrm rot="16200000">
              <a:off x="1992565"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03CD4CB1-6A61-4F81-B5C2-EE42A4B677C6}"/>
                </a:ext>
              </a:extLst>
            </p:cNvPr>
            <p:cNvSpPr/>
            <p:nvPr/>
          </p:nvSpPr>
          <p:spPr>
            <a:xfrm rot="16200000">
              <a:off x="1992565"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ACCC8594-3725-46D9-8ACC-C4B46C6A557F}"/>
                </a:ext>
              </a:extLst>
            </p:cNvPr>
            <p:cNvSpPr/>
            <p:nvPr/>
          </p:nvSpPr>
          <p:spPr>
            <a:xfrm rot="16200000">
              <a:off x="1992565"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31DE08E2-03E7-4151-A4DE-CFFE25C497F9}"/>
                </a:ext>
              </a:extLst>
            </p:cNvPr>
            <p:cNvSpPr/>
            <p:nvPr/>
          </p:nvSpPr>
          <p:spPr>
            <a:xfrm rot="16200000">
              <a:off x="1992565"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AF67F853-E7A8-40A6-8200-68ABA1F4B8E8}"/>
                </a:ext>
              </a:extLst>
            </p:cNvPr>
            <p:cNvSpPr/>
            <p:nvPr/>
          </p:nvSpPr>
          <p:spPr>
            <a:xfrm rot="16200000">
              <a:off x="1992565"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94CC9026-750E-4482-B2E7-B71C7EF369C4}"/>
                </a:ext>
              </a:extLst>
            </p:cNvPr>
            <p:cNvSpPr/>
            <p:nvPr/>
          </p:nvSpPr>
          <p:spPr>
            <a:xfrm rot="16200000">
              <a:off x="1992565"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6BE4ED96-DEB2-475A-BC54-F58E5EE84B6C}"/>
                </a:ext>
              </a:extLst>
            </p:cNvPr>
            <p:cNvSpPr/>
            <p:nvPr/>
          </p:nvSpPr>
          <p:spPr>
            <a:xfrm rot="16200000">
              <a:off x="1992565"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30F375DA-C137-430E-8525-8DDB7E9EDD7A}"/>
                </a:ext>
              </a:extLst>
            </p:cNvPr>
            <p:cNvSpPr/>
            <p:nvPr/>
          </p:nvSpPr>
          <p:spPr>
            <a:xfrm rot="16200000">
              <a:off x="1992565"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0C8AB9EA-6B85-4B93-93BD-D0601053DDDD}"/>
                </a:ext>
              </a:extLst>
            </p:cNvPr>
            <p:cNvSpPr/>
            <p:nvPr/>
          </p:nvSpPr>
          <p:spPr>
            <a:xfrm rot="16200000">
              <a:off x="1992565"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B48A84F9-FAC5-437A-B207-F2C84B73D0E4}"/>
                </a:ext>
              </a:extLst>
            </p:cNvPr>
            <p:cNvSpPr/>
            <p:nvPr/>
          </p:nvSpPr>
          <p:spPr>
            <a:xfrm rot="16200000">
              <a:off x="2230631"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95C36BE5-92C8-4E31-B3E5-034ED37DDD42}"/>
                </a:ext>
              </a:extLst>
            </p:cNvPr>
            <p:cNvSpPr/>
            <p:nvPr/>
          </p:nvSpPr>
          <p:spPr>
            <a:xfrm rot="16200000">
              <a:off x="2230631"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F1A7300D-F517-498D-9FA9-5074EA75230B}"/>
                </a:ext>
              </a:extLst>
            </p:cNvPr>
            <p:cNvSpPr/>
            <p:nvPr/>
          </p:nvSpPr>
          <p:spPr>
            <a:xfrm rot="16200000">
              <a:off x="2230631"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EB74F7A6-573C-42ED-94FE-A9BBB40CA2D0}"/>
                </a:ext>
              </a:extLst>
            </p:cNvPr>
            <p:cNvSpPr/>
            <p:nvPr/>
          </p:nvSpPr>
          <p:spPr>
            <a:xfrm rot="16200000">
              <a:off x="2230631"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8EC239C4-B9EB-4891-9C25-1CF5B06E9712}"/>
                </a:ext>
              </a:extLst>
            </p:cNvPr>
            <p:cNvSpPr/>
            <p:nvPr/>
          </p:nvSpPr>
          <p:spPr>
            <a:xfrm rot="16200000">
              <a:off x="2230631"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BFFE579D-3D4F-43B5-8CF3-783FCB84EA20}"/>
                </a:ext>
              </a:extLst>
            </p:cNvPr>
            <p:cNvSpPr/>
            <p:nvPr/>
          </p:nvSpPr>
          <p:spPr>
            <a:xfrm rot="16200000">
              <a:off x="2230631"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A36965A7-6B10-4FE1-A7DB-83025D94D708}"/>
                </a:ext>
              </a:extLst>
            </p:cNvPr>
            <p:cNvSpPr/>
            <p:nvPr/>
          </p:nvSpPr>
          <p:spPr>
            <a:xfrm rot="16200000">
              <a:off x="2230631"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28BA940C-B2CC-4EAE-9F62-971F8C22BB3A}"/>
                </a:ext>
              </a:extLst>
            </p:cNvPr>
            <p:cNvSpPr/>
            <p:nvPr/>
          </p:nvSpPr>
          <p:spPr>
            <a:xfrm rot="16200000">
              <a:off x="2230631"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FFB0D250-7391-45A0-8EF7-15E878542384}"/>
                </a:ext>
              </a:extLst>
            </p:cNvPr>
            <p:cNvSpPr/>
            <p:nvPr/>
          </p:nvSpPr>
          <p:spPr>
            <a:xfrm rot="16200000">
              <a:off x="2230631"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00C86A28-D488-49E7-9AE8-AD749F43B6C9}"/>
                </a:ext>
              </a:extLst>
            </p:cNvPr>
            <p:cNvSpPr/>
            <p:nvPr/>
          </p:nvSpPr>
          <p:spPr>
            <a:xfrm rot="16200000">
              <a:off x="2230631"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53497DBA-A6EE-47CE-9179-7E5E42FC2051}"/>
                </a:ext>
              </a:extLst>
            </p:cNvPr>
            <p:cNvSpPr/>
            <p:nvPr/>
          </p:nvSpPr>
          <p:spPr>
            <a:xfrm rot="16200000">
              <a:off x="2230631"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34ACE9EE-2105-427D-9551-1C832A785CFB}"/>
                </a:ext>
              </a:extLst>
            </p:cNvPr>
            <p:cNvSpPr/>
            <p:nvPr/>
          </p:nvSpPr>
          <p:spPr>
            <a:xfrm rot="16200000">
              <a:off x="2490079"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2DA92197-D6F2-4D5E-BBA6-DB1A932D5F16}"/>
                </a:ext>
              </a:extLst>
            </p:cNvPr>
            <p:cNvSpPr/>
            <p:nvPr/>
          </p:nvSpPr>
          <p:spPr>
            <a:xfrm rot="16200000">
              <a:off x="2490079"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34C5984D-E165-4997-BD8E-20CA72996AD7}"/>
                </a:ext>
              </a:extLst>
            </p:cNvPr>
            <p:cNvSpPr/>
            <p:nvPr/>
          </p:nvSpPr>
          <p:spPr>
            <a:xfrm rot="16200000">
              <a:off x="2490079"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4DC86CC3-354F-40E8-A16E-90093C1AFB88}"/>
                </a:ext>
              </a:extLst>
            </p:cNvPr>
            <p:cNvSpPr/>
            <p:nvPr/>
          </p:nvSpPr>
          <p:spPr>
            <a:xfrm rot="16200000">
              <a:off x="2490079"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1C8D4D1B-A966-4EFD-B979-B54212540F4C}"/>
                </a:ext>
              </a:extLst>
            </p:cNvPr>
            <p:cNvSpPr/>
            <p:nvPr/>
          </p:nvSpPr>
          <p:spPr>
            <a:xfrm rot="16200000">
              <a:off x="2490079"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40419F63-0500-42CF-AB45-2AFA91BA1B10}"/>
                </a:ext>
              </a:extLst>
            </p:cNvPr>
            <p:cNvSpPr/>
            <p:nvPr/>
          </p:nvSpPr>
          <p:spPr>
            <a:xfrm rot="16200000">
              <a:off x="2490079"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A84EC9EB-3A35-4FD8-ABB1-0F76463662F6}"/>
                </a:ext>
              </a:extLst>
            </p:cNvPr>
            <p:cNvSpPr/>
            <p:nvPr/>
          </p:nvSpPr>
          <p:spPr>
            <a:xfrm rot="16200000">
              <a:off x="2490079"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0BAD7F92-5B4A-4C54-B993-4350ADD93E50}"/>
                </a:ext>
              </a:extLst>
            </p:cNvPr>
            <p:cNvSpPr/>
            <p:nvPr/>
          </p:nvSpPr>
          <p:spPr>
            <a:xfrm rot="16200000">
              <a:off x="2490079"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69301382-255F-4D09-A629-26A41E218626}"/>
                </a:ext>
              </a:extLst>
            </p:cNvPr>
            <p:cNvSpPr/>
            <p:nvPr/>
          </p:nvSpPr>
          <p:spPr>
            <a:xfrm rot="16200000">
              <a:off x="2490079"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a:extLst>
                <a:ext uri="{FF2B5EF4-FFF2-40B4-BE49-F238E27FC236}">
                  <a16:creationId xmlns:a16="http://schemas.microsoft.com/office/drawing/2014/main" id="{E7A784A5-2957-4D16-848F-0C6F2951D5C0}"/>
                </a:ext>
              </a:extLst>
            </p:cNvPr>
            <p:cNvSpPr/>
            <p:nvPr/>
          </p:nvSpPr>
          <p:spPr>
            <a:xfrm rot="16200000">
              <a:off x="2490079"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609A2781-6F58-440D-899A-895E40DF76DC}"/>
                </a:ext>
              </a:extLst>
            </p:cNvPr>
            <p:cNvSpPr/>
            <p:nvPr/>
          </p:nvSpPr>
          <p:spPr>
            <a:xfrm rot="16200000">
              <a:off x="2490079"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a:extLst>
                <a:ext uri="{FF2B5EF4-FFF2-40B4-BE49-F238E27FC236}">
                  <a16:creationId xmlns:a16="http://schemas.microsoft.com/office/drawing/2014/main" id="{C3231BA0-6299-45D0-90F1-06742BB4D9FE}"/>
                </a:ext>
              </a:extLst>
            </p:cNvPr>
            <p:cNvSpPr/>
            <p:nvPr/>
          </p:nvSpPr>
          <p:spPr>
            <a:xfrm rot="16200000">
              <a:off x="2749527"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a:extLst>
                <a:ext uri="{FF2B5EF4-FFF2-40B4-BE49-F238E27FC236}">
                  <a16:creationId xmlns:a16="http://schemas.microsoft.com/office/drawing/2014/main" id="{0A5720F0-DA61-4E93-8123-6FE1F8B6B78C}"/>
                </a:ext>
              </a:extLst>
            </p:cNvPr>
            <p:cNvSpPr/>
            <p:nvPr/>
          </p:nvSpPr>
          <p:spPr>
            <a:xfrm rot="16200000">
              <a:off x="2749527"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a:extLst>
                <a:ext uri="{FF2B5EF4-FFF2-40B4-BE49-F238E27FC236}">
                  <a16:creationId xmlns:a16="http://schemas.microsoft.com/office/drawing/2014/main" id="{E05006C0-2E72-45BE-A365-6DE13A3A00CF}"/>
                </a:ext>
              </a:extLst>
            </p:cNvPr>
            <p:cNvSpPr/>
            <p:nvPr/>
          </p:nvSpPr>
          <p:spPr>
            <a:xfrm rot="16200000">
              <a:off x="2749527"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a:extLst>
                <a:ext uri="{FF2B5EF4-FFF2-40B4-BE49-F238E27FC236}">
                  <a16:creationId xmlns:a16="http://schemas.microsoft.com/office/drawing/2014/main" id="{BC697D61-2448-4585-BEA4-CDF4C6B15144}"/>
                </a:ext>
              </a:extLst>
            </p:cNvPr>
            <p:cNvSpPr/>
            <p:nvPr/>
          </p:nvSpPr>
          <p:spPr>
            <a:xfrm rot="16200000">
              <a:off x="2749527"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a:extLst>
                <a:ext uri="{FF2B5EF4-FFF2-40B4-BE49-F238E27FC236}">
                  <a16:creationId xmlns:a16="http://schemas.microsoft.com/office/drawing/2014/main" id="{B1027364-0072-40D3-9D4B-F15486B216E1}"/>
                </a:ext>
              </a:extLst>
            </p:cNvPr>
            <p:cNvSpPr/>
            <p:nvPr/>
          </p:nvSpPr>
          <p:spPr>
            <a:xfrm rot="16200000">
              <a:off x="2749527"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a:extLst>
                <a:ext uri="{FF2B5EF4-FFF2-40B4-BE49-F238E27FC236}">
                  <a16:creationId xmlns:a16="http://schemas.microsoft.com/office/drawing/2014/main" id="{0B89ED41-404F-4D66-A264-4A00A762E3FF}"/>
                </a:ext>
              </a:extLst>
            </p:cNvPr>
            <p:cNvSpPr/>
            <p:nvPr/>
          </p:nvSpPr>
          <p:spPr>
            <a:xfrm rot="16200000">
              <a:off x="2749527"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a:extLst>
                <a:ext uri="{FF2B5EF4-FFF2-40B4-BE49-F238E27FC236}">
                  <a16:creationId xmlns:a16="http://schemas.microsoft.com/office/drawing/2014/main" id="{947390A3-B90E-493C-A75C-286541F22635}"/>
                </a:ext>
              </a:extLst>
            </p:cNvPr>
            <p:cNvSpPr/>
            <p:nvPr/>
          </p:nvSpPr>
          <p:spPr>
            <a:xfrm rot="16200000">
              <a:off x="2749527"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a:extLst>
                <a:ext uri="{FF2B5EF4-FFF2-40B4-BE49-F238E27FC236}">
                  <a16:creationId xmlns:a16="http://schemas.microsoft.com/office/drawing/2014/main" id="{540362E5-8BC9-41C4-8259-92F1B63C0C38}"/>
                </a:ext>
              </a:extLst>
            </p:cNvPr>
            <p:cNvSpPr/>
            <p:nvPr/>
          </p:nvSpPr>
          <p:spPr>
            <a:xfrm rot="16200000">
              <a:off x="2749527"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a:extLst>
                <a:ext uri="{FF2B5EF4-FFF2-40B4-BE49-F238E27FC236}">
                  <a16:creationId xmlns:a16="http://schemas.microsoft.com/office/drawing/2014/main" id="{2E500A38-65A2-4FE0-A8E1-B56BC9C00AEB}"/>
                </a:ext>
              </a:extLst>
            </p:cNvPr>
            <p:cNvSpPr/>
            <p:nvPr/>
          </p:nvSpPr>
          <p:spPr>
            <a:xfrm rot="16200000">
              <a:off x="2749527"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a:extLst>
                <a:ext uri="{FF2B5EF4-FFF2-40B4-BE49-F238E27FC236}">
                  <a16:creationId xmlns:a16="http://schemas.microsoft.com/office/drawing/2014/main" id="{82DAAC09-2444-44AE-BE26-6A47D4193BF5}"/>
                </a:ext>
              </a:extLst>
            </p:cNvPr>
            <p:cNvSpPr/>
            <p:nvPr/>
          </p:nvSpPr>
          <p:spPr>
            <a:xfrm rot="16200000">
              <a:off x="2749527"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a:extLst>
                <a:ext uri="{FF2B5EF4-FFF2-40B4-BE49-F238E27FC236}">
                  <a16:creationId xmlns:a16="http://schemas.microsoft.com/office/drawing/2014/main" id="{CF136919-975E-493F-83F1-76D4A6DD6EB6}"/>
                </a:ext>
              </a:extLst>
            </p:cNvPr>
            <p:cNvSpPr/>
            <p:nvPr/>
          </p:nvSpPr>
          <p:spPr>
            <a:xfrm rot="16200000">
              <a:off x="2749527"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2" name="矩形: 圆角 101">
            <a:extLst>
              <a:ext uri="{FF2B5EF4-FFF2-40B4-BE49-F238E27FC236}">
                <a16:creationId xmlns:a16="http://schemas.microsoft.com/office/drawing/2014/main" id="{9D9FB8FE-229E-47F3-A378-9B081C5FE55C}"/>
              </a:ext>
            </a:extLst>
          </p:cNvPr>
          <p:cNvSpPr/>
          <p:nvPr userDrawn="1"/>
        </p:nvSpPr>
        <p:spPr>
          <a:xfrm>
            <a:off x="1542455" y="1120612"/>
            <a:ext cx="9107091" cy="4616776"/>
          </a:xfrm>
          <a:prstGeom prst="roundRect">
            <a:avLst>
              <a:gd name="adj" fmla="val 4925"/>
            </a:avLst>
          </a:prstGeom>
          <a:gradFill>
            <a:gsLst>
              <a:gs pos="100000">
                <a:schemeClr val="accent3">
                  <a:lumMod val="50000"/>
                </a:schemeClr>
              </a:gs>
              <a:gs pos="0">
                <a:schemeClr val="accent1"/>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3" name="组合 102">
            <a:extLst>
              <a:ext uri="{FF2B5EF4-FFF2-40B4-BE49-F238E27FC236}">
                <a16:creationId xmlns:a16="http://schemas.microsoft.com/office/drawing/2014/main" id="{BF2FC217-A546-4FC1-828A-EA76C926BD69}"/>
              </a:ext>
            </a:extLst>
          </p:cNvPr>
          <p:cNvGrpSpPr/>
          <p:nvPr userDrawn="1"/>
        </p:nvGrpSpPr>
        <p:grpSpPr>
          <a:xfrm rot="5400000">
            <a:off x="8627245" y="3421386"/>
            <a:ext cx="2126202" cy="3571720"/>
            <a:chOff x="695325" y="357611"/>
            <a:chExt cx="2126202" cy="3571720"/>
          </a:xfrm>
          <a:solidFill>
            <a:schemeClr val="tx1">
              <a:alpha val="20000"/>
            </a:schemeClr>
          </a:solidFill>
        </p:grpSpPr>
        <p:sp>
          <p:nvSpPr>
            <p:cNvPr id="104" name="椭圆 103">
              <a:extLst>
                <a:ext uri="{FF2B5EF4-FFF2-40B4-BE49-F238E27FC236}">
                  <a16:creationId xmlns:a16="http://schemas.microsoft.com/office/drawing/2014/main" id="{A48B7E97-AEF5-4E6B-9C0A-E0259574CFEB}"/>
                </a:ext>
              </a:extLst>
            </p:cNvPr>
            <p:cNvSpPr/>
            <p:nvPr/>
          </p:nvSpPr>
          <p:spPr>
            <a:xfrm rot="16200000">
              <a:off x="695325"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a:extLst>
                <a:ext uri="{FF2B5EF4-FFF2-40B4-BE49-F238E27FC236}">
                  <a16:creationId xmlns:a16="http://schemas.microsoft.com/office/drawing/2014/main" id="{CA18D96C-8377-4A6B-A518-6A3704D3A490}"/>
                </a:ext>
              </a:extLst>
            </p:cNvPr>
            <p:cNvSpPr/>
            <p:nvPr/>
          </p:nvSpPr>
          <p:spPr>
            <a:xfrm rot="16200000">
              <a:off x="695325"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a:extLst>
                <a:ext uri="{FF2B5EF4-FFF2-40B4-BE49-F238E27FC236}">
                  <a16:creationId xmlns:a16="http://schemas.microsoft.com/office/drawing/2014/main" id="{10D4DE74-94CF-4DF6-9B76-0DF5701B8187}"/>
                </a:ext>
              </a:extLst>
            </p:cNvPr>
            <p:cNvSpPr/>
            <p:nvPr/>
          </p:nvSpPr>
          <p:spPr>
            <a:xfrm rot="16200000">
              <a:off x="695325"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a:extLst>
                <a:ext uri="{FF2B5EF4-FFF2-40B4-BE49-F238E27FC236}">
                  <a16:creationId xmlns:a16="http://schemas.microsoft.com/office/drawing/2014/main" id="{BDB7EAE6-C2F3-4EF4-8621-05D3E7F44F4A}"/>
                </a:ext>
              </a:extLst>
            </p:cNvPr>
            <p:cNvSpPr/>
            <p:nvPr/>
          </p:nvSpPr>
          <p:spPr>
            <a:xfrm rot="16200000">
              <a:off x="695325"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a:extLst>
                <a:ext uri="{FF2B5EF4-FFF2-40B4-BE49-F238E27FC236}">
                  <a16:creationId xmlns:a16="http://schemas.microsoft.com/office/drawing/2014/main" id="{E3E7B51D-12A0-4FD6-8928-1E59C06B9865}"/>
                </a:ext>
              </a:extLst>
            </p:cNvPr>
            <p:cNvSpPr/>
            <p:nvPr/>
          </p:nvSpPr>
          <p:spPr>
            <a:xfrm rot="16200000">
              <a:off x="695325"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a:extLst>
                <a:ext uri="{FF2B5EF4-FFF2-40B4-BE49-F238E27FC236}">
                  <a16:creationId xmlns:a16="http://schemas.microsoft.com/office/drawing/2014/main" id="{2B48C090-A652-40B7-BB35-BCA4409E34C1}"/>
                </a:ext>
              </a:extLst>
            </p:cNvPr>
            <p:cNvSpPr/>
            <p:nvPr/>
          </p:nvSpPr>
          <p:spPr>
            <a:xfrm rot="16200000">
              <a:off x="695325"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a:extLst>
                <a:ext uri="{FF2B5EF4-FFF2-40B4-BE49-F238E27FC236}">
                  <a16:creationId xmlns:a16="http://schemas.microsoft.com/office/drawing/2014/main" id="{290C253A-D195-4BF9-A871-B8B4E07FA6D9}"/>
                </a:ext>
              </a:extLst>
            </p:cNvPr>
            <p:cNvSpPr/>
            <p:nvPr/>
          </p:nvSpPr>
          <p:spPr>
            <a:xfrm rot="16200000">
              <a:off x="695325"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a:extLst>
                <a:ext uri="{FF2B5EF4-FFF2-40B4-BE49-F238E27FC236}">
                  <a16:creationId xmlns:a16="http://schemas.microsoft.com/office/drawing/2014/main" id="{60B36515-8321-4729-80CF-D829144CAF98}"/>
                </a:ext>
              </a:extLst>
            </p:cNvPr>
            <p:cNvSpPr/>
            <p:nvPr/>
          </p:nvSpPr>
          <p:spPr>
            <a:xfrm rot="16200000">
              <a:off x="695325"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a:extLst>
                <a:ext uri="{FF2B5EF4-FFF2-40B4-BE49-F238E27FC236}">
                  <a16:creationId xmlns:a16="http://schemas.microsoft.com/office/drawing/2014/main" id="{D2396A69-EA93-414C-B7DC-E31F3A9669D1}"/>
                </a:ext>
              </a:extLst>
            </p:cNvPr>
            <p:cNvSpPr/>
            <p:nvPr/>
          </p:nvSpPr>
          <p:spPr>
            <a:xfrm rot="16200000">
              <a:off x="695325"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a:extLst>
                <a:ext uri="{FF2B5EF4-FFF2-40B4-BE49-F238E27FC236}">
                  <a16:creationId xmlns:a16="http://schemas.microsoft.com/office/drawing/2014/main" id="{7AD859AB-A8E7-4AE1-9CD6-796487FDB94D}"/>
                </a:ext>
              </a:extLst>
            </p:cNvPr>
            <p:cNvSpPr/>
            <p:nvPr/>
          </p:nvSpPr>
          <p:spPr>
            <a:xfrm rot="16200000">
              <a:off x="695325"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a:extLst>
                <a:ext uri="{FF2B5EF4-FFF2-40B4-BE49-F238E27FC236}">
                  <a16:creationId xmlns:a16="http://schemas.microsoft.com/office/drawing/2014/main" id="{830F080A-D3AC-4CE8-8908-4C0538CB4DF5}"/>
                </a:ext>
              </a:extLst>
            </p:cNvPr>
            <p:cNvSpPr/>
            <p:nvPr/>
          </p:nvSpPr>
          <p:spPr>
            <a:xfrm rot="16200000">
              <a:off x="695325"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a:extLst>
                <a:ext uri="{FF2B5EF4-FFF2-40B4-BE49-F238E27FC236}">
                  <a16:creationId xmlns:a16="http://schemas.microsoft.com/office/drawing/2014/main" id="{124D81CF-77B2-4F03-A7F9-A5ADDDCC213D}"/>
                </a:ext>
              </a:extLst>
            </p:cNvPr>
            <p:cNvSpPr/>
            <p:nvPr/>
          </p:nvSpPr>
          <p:spPr>
            <a:xfrm rot="16200000">
              <a:off x="954773"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a:extLst>
                <a:ext uri="{FF2B5EF4-FFF2-40B4-BE49-F238E27FC236}">
                  <a16:creationId xmlns:a16="http://schemas.microsoft.com/office/drawing/2014/main" id="{28FA575E-7E5F-4E95-9B14-41FB76D3CA71}"/>
                </a:ext>
              </a:extLst>
            </p:cNvPr>
            <p:cNvSpPr/>
            <p:nvPr/>
          </p:nvSpPr>
          <p:spPr>
            <a:xfrm rot="16200000">
              <a:off x="954773"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a:extLst>
                <a:ext uri="{FF2B5EF4-FFF2-40B4-BE49-F238E27FC236}">
                  <a16:creationId xmlns:a16="http://schemas.microsoft.com/office/drawing/2014/main" id="{700C914B-590C-4F8F-ACAF-DA889C1540D8}"/>
                </a:ext>
              </a:extLst>
            </p:cNvPr>
            <p:cNvSpPr/>
            <p:nvPr/>
          </p:nvSpPr>
          <p:spPr>
            <a:xfrm rot="16200000">
              <a:off x="954773"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a:extLst>
                <a:ext uri="{FF2B5EF4-FFF2-40B4-BE49-F238E27FC236}">
                  <a16:creationId xmlns:a16="http://schemas.microsoft.com/office/drawing/2014/main" id="{09797608-4AEE-470A-8502-103156253900}"/>
                </a:ext>
              </a:extLst>
            </p:cNvPr>
            <p:cNvSpPr/>
            <p:nvPr/>
          </p:nvSpPr>
          <p:spPr>
            <a:xfrm rot="16200000">
              <a:off x="954773"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椭圆 118">
              <a:extLst>
                <a:ext uri="{FF2B5EF4-FFF2-40B4-BE49-F238E27FC236}">
                  <a16:creationId xmlns:a16="http://schemas.microsoft.com/office/drawing/2014/main" id="{2A232495-F43E-4DA9-AF72-4F6B9B3B8B6C}"/>
                </a:ext>
              </a:extLst>
            </p:cNvPr>
            <p:cNvSpPr/>
            <p:nvPr/>
          </p:nvSpPr>
          <p:spPr>
            <a:xfrm rot="16200000">
              <a:off x="954773"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a:extLst>
                <a:ext uri="{FF2B5EF4-FFF2-40B4-BE49-F238E27FC236}">
                  <a16:creationId xmlns:a16="http://schemas.microsoft.com/office/drawing/2014/main" id="{B7AB2EDE-089C-4436-B25C-7FD5D42F7629}"/>
                </a:ext>
              </a:extLst>
            </p:cNvPr>
            <p:cNvSpPr/>
            <p:nvPr/>
          </p:nvSpPr>
          <p:spPr>
            <a:xfrm rot="16200000">
              <a:off x="954773"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a:extLst>
                <a:ext uri="{FF2B5EF4-FFF2-40B4-BE49-F238E27FC236}">
                  <a16:creationId xmlns:a16="http://schemas.microsoft.com/office/drawing/2014/main" id="{3348356D-087F-4918-B4CD-228B5461BA1A}"/>
                </a:ext>
              </a:extLst>
            </p:cNvPr>
            <p:cNvSpPr/>
            <p:nvPr/>
          </p:nvSpPr>
          <p:spPr>
            <a:xfrm rot="16200000">
              <a:off x="954773"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a:extLst>
                <a:ext uri="{FF2B5EF4-FFF2-40B4-BE49-F238E27FC236}">
                  <a16:creationId xmlns:a16="http://schemas.microsoft.com/office/drawing/2014/main" id="{4EFBDBC0-96E4-4BEF-A921-36BB976856D6}"/>
                </a:ext>
              </a:extLst>
            </p:cNvPr>
            <p:cNvSpPr/>
            <p:nvPr/>
          </p:nvSpPr>
          <p:spPr>
            <a:xfrm rot="16200000">
              <a:off x="954773"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a:extLst>
                <a:ext uri="{FF2B5EF4-FFF2-40B4-BE49-F238E27FC236}">
                  <a16:creationId xmlns:a16="http://schemas.microsoft.com/office/drawing/2014/main" id="{CD6EAFDB-ED52-4F6C-9C84-819ADCAC9667}"/>
                </a:ext>
              </a:extLst>
            </p:cNvPr>
            <p:cNvSpPr/>
            <p:nvPr/>
          </p:nvSpPr>
          <p:spPr>
            <a:xfrm rot="16200000">
              <a:off x="954773"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a:extLst>
                <a:ext uri="{FF2B5EF4-FFF2-40B4-BE49-F238E27FC236}">
                  <a16:creationId xmlns:a16="http://schemas.microsoft.com/office/drawing/2014/main" id="{A6A5C49C-EDA2-4F4C-8071-6DA4284066E7}"/>
                </a:ext>
              </a:extLst>
            </p:cNvPr>
            <p:cNvSpPr/>
            <p:nvPr/>
          </p:nvSpPr>
          <p:spPr>
            <a:xfrm rot="16200000">
              <a:off x="954773"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a:extLst>
                <a:ext uri="{FF2B5EF4-FFF2-40B4-BE49-F238E27FC236}">
                  <a16:creationId xmlns:a16="http://schemas.microsoft.com/office/drawing/2014/main" id="{FFB93590-C3F4-4BEE-8D20-DF0D2F9257F7}"/>
                </a:ext>
              </a:extLst>
            </p:cNvPr>
            <p:cNvSpPr/>
            <p:nvPr/>
          </p:nvSpPr>
          <p:spPr>
            <a:xfrm rot="16200000">
              <a:off x="954773"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a:extLst>
                <a:ext uri="{FF2B5EF4-FFF2-40B4-BE49-F238E27FC236}">
                  <a16:creationId xmlns:a16="http://schemas.microsoft.com/office/drawing/2014/main" id="{80784213-CFFD-4EFC-B537-57C212FFD711}"/>
                </a:ext>
              </a:extLst>
            </p:cNvPr>
            <p:cNvSpPr/>
            <p:nvPr/>
          </p:nvSpPr>
          <p:spPr>
            <a:xfrm rot="16200000">
              <a:off x="1214221"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a:extLst>
                <a:ext uri="{FF2B5EF4-FFF2-40B4-BE49-F238E27FC236}">
                  <a16:creationId xmlns:a16="http://schemas.microsoft.com/office/drawing/2014/main" id="{BF7390D7-4298-4CAB-A92E-D48146CF453C}"/>
                </a:ext>
              </a:extLst>
            </p:cNvPr>
            <p:cNvSpPr/>
            <p:nvPr/>
          </p:nvSpPr>
          <p:spPr>
            <a:xfrm rot="16200000">
              <a:off x="1214221"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a:extLst>
                <a:ext uri="{FF2B5EF4-FFF2-40B4-BE49-F238E27FC236}">
                  <a16:creationId xmlns:a16="http://schemas.microsoft.com/office/drawing/2014/main" id="{9E2C272F-476F-4BE9-A8F0-B25BA8C960BA}"/>
                </a:ext>
              </a:extLst>
            </p:cNvPr>
            <p:cNvSpPr/>
            <p:nvPr/>
          </p:nvSpPr>
          <p:spPr>
            <a:xfrm rot="16200000">
              <a:off x="1214221"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a:extLst>
                <a:ext uri="{FF2B5EF4-FFF2-40B4-BE49-F238E27FC236}">
                  <a16:creationId xmlns:a16="http://schemas.microsoft.com/office/drawing/2014/main" id="{A378F2E6-11E6-4FB4-A4F5-B35816C3751F}"/>
                </a:ext>
              </a:extLst>
            </p:cNvPr>
            <p:cNvSpPr/>
            <p:nvPr/>
          </p:nvSpPr>
          <p:spPr>
            <a:xfrm rot="16200000">
              <a:off x="1214221"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a:extLst>
                <a:ext uri="{FF2B5EF4-FFF2-40B4-BE49-F238E27FC236}">
                  <a16:creationId xmlns:a16="http://schemas.microsoft.com/office/drawing/2014/main" id="{B0489B2B-4E85-4693-97FC-6B1790874AA3}"/>
                </a:ext>
              </a:extLst>
            </p:cNvPr>
            <p:cNvSpPr/>
            <p:nvPr/>
          </p:nvSpPr>
          <p:spPr>
            <a:xfrm rot="16200000">
              <a:off x="1214221"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椭圆 130">
              <a:extLst>
                <a:ext uri="{FF2B5EF4-FFF2-40B4-BE49-F238E27FC236}">
                  <a16:creationId xmlns:a16="http://schemas.microsoft.com/office/drawing/2014/main" id="{680BDD25-FCB1-43D3-B941-693B14E79D9F}"/>
                </a:ext>
              </a:extLst>
            </p:cNvPr>
            <p:cNvSpPr/>
            <p:nvPr/>
          </p:nvSpPr>
          <p:spPr>
            <a:xfrm rot="16200000">
              <a:off x="1214221"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a:extLst>
                <a:ext uri="{FF2B5EF4-FFF2-40B4-BE49-F238E27FC236}">
                  <a16:creationId xmlns:a16="http://schemas.microsoft.com/office/drawing/2014/main" id="{ED971F31-A6A6-4C44-904E-70BF28FCD653}"/>
                </a:ext>
              </a:extLst>
            </p:cNvPr>
            <p:cNvSpPr/>
            <p:nvPr/>
          </p:nvSpPr>
          <p:spPr>
            <a:xfrm rot="16200000">
              <a:off x="1214221"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a:extLst>
                <a:ext uri="{FF2B5EF4-FFF2-40B4-BE49-F238E27FC236}">
                  <a16:creationId xmlns:a16="http://schemas.microsoft.com/office/drawing/2014/main" id="{A6732EC8-F302-423B-B3CC-2B48FFC2D360}"/>
                </a:ext>
              </a:extLst>
            </p:cNvPr>
            <p:cNvSpPr/>
            <p:nvPr/>
          </p:nvSpPr>
          <p:spPr>
            <a:xfrm rot="16200000">
              <a:off x="1214221"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a:extLst>
                <a:ext uri="{FF2B5EF4-FFF2-40B4-BE49-F238E27FC236}">
                  <a16:creationId xmlns:a16="http://schemas.microsoft.com/office/drawing/2014/main" id="{1420B13C-3EEF-4122-A485-8BDCD8993016}"/>
                </a:ext>
              </a:extLst>
            </p:cNvPr>
            <p:cNvSpPr/>
            <p:nvPr/>
          </p:nvSpPr>
          <p:spPr>
            <a:xfrm rot="16200000">
              <a:off x="1214221"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椭圆 134">
              <a:extLst>
                <a:ext uri="{FF2B5EF4-FFF2-40B4-BE49-F238E27FC236}">
                  <a16:creationId xmlns:a16="http://schemas.microsoft.com/office/drawing/2014/main" id="{BBF35D2D-CA6B-411E-8FD2-EE1DAA2FEBE9}"/>
                </a:ext>
              </a:extLst>
            </p:cNvPr>
            <p:cNvSpPr/>
            <p:nvPr/>
          </p:nvSpPr>
          <p:spPr>
            <a:xfrm rot="16200000">
              <a:off x="1214221"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a:extLst>
                <a:ext uri="{FF2B5EF4-FFF2-40B4-BE49-F238E27FC236}">
                  <a16:creationId xmlns:a16="http://schemas.microsoft.com/office/drawing/2014/main" id="{3F050F60-5E90-457C-949C-8238562990DD}"/>
                </a:ext>
              </a:extLst>
            </p:cNvPr>
            <p:cNvSpPr/>
            <p:nvPr/>
          </p:nvSpPr>
          <p:spPr>
            <a:xfrm rot="16200000">
              <a:off x="1214221"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a:extLst>
                <a:ext uri="{FF2B5EF4-FFF2-40B4-BE49-F238E27FC236}">
                  <a16:creationId xmlns:a16="http://schemas.microsoft.com/office/drawing/2014/main" id="{4E4C0340-11A5-4DA9-9BEE-8DE94F1B6BD8}"/>
                </a:ext>
              </a:extLst>
            </p:cNvPr>
            <p:cNvSpPr/>
            <p:nvPr/>
          </p:nvSpPr>
          <p:spPr>
            <a:xfrm rot="16200000">
              <a:off x="1473669"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a:extLst>
                <a:ext uri="{FF2B5EF4-FFF2-40B4-BE49-F238E27FC236}">
                  <a16:creationId xmlns:a16="http://schemas.microsoft.com/office/drawing/2014/main" id="{3CB727B1-EB1A-4EAB-8C64-82AAD4CA8F74}"/>
                </a:ext>
              </a:extLst>
            </p:cNvPr>
            <p:cNvSpPr/>
            <p:nvPr/>
          </p:nvSpPr>
          <p:spPr>
            <a:xfrm rot="16200000">
              <a:off x="1473669"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a:extLst>
                <a:ext uri="{FF2B5EF4-FFF2-40B4-BE49-F238E27FC236}">
                  <a16:creationId xmlns:a16="http://schemas.microsoft.com/office/drawing/2014/main" id="{9062A9B9-F81C-4482-9BD4-4CB939623D57}"/>
                </a:ext>
              </a:extLst>
            </p:cNvPr>
            <p:cNvSpPr/>
            <p:nvPr/>
          </p:nvSpPr>
          <p:spPr>
            <a:xfrm rot="16200000">
              <a:off x="1473669"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a:extLst>
                <a:ext uri="{FF2B5EF4-FFF2-40B4-BE49-F238E27FC236}">
                  <a16:creationId xmlns:a16="http://schemas.microsoft.com/office/drawing/2014/main" id="{7BF5DD5B-FF39-411A-AECB-0B6755AF30FA}"/>
                </a:ext>
              </a:extLst>
            </p:cNvPr>
            <p:cNvSpPr/>
            <p:nvPr/>
          </p:nvSpPr>
          <p:spPr>
            <a:xfrm rot="16200000">
              <a:off x="1473669"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a:extLst>
                <a:ext uri="{FF2B5EF4-FFF2-40B4-BE49-F238E27FC236}">
                  <a16:creationId xmlns:a16="http://schemas.microsoft.com/office/drawing/2014/main" id="{15A92D2D-A70C-4E0C-ADFD-FABB93E3ECA4}"/>
                </a:ext>
              </a:extLst>
            </p:cNvPr>
            <p:cNvSpPr/>
            <p:nvPr/>
          </p:nvSpPr>
          <p:spPr>
            <a:xfrm rot="16200000">
              <a:off x="1473669"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a:extLst>
                <a:ext uri="{FF2B5EF4-FFF2-40B4-BE49-F238E27FC236}">
                  <a16:creationId xmlns:a16="http://schemas.microsoft.com/office/drawing/2014/main" id="{1B94C036-4DC8-413F-BE8A-3FF03FA811EE}"/>
                </a:ext>
              </a:extLst>
            </p:cNvPr>
            <p:cNvSpPr/>
            <p:nvPr/>
          </p:nvSpPr>
          <p:spPr>
            <a:xfrm rot="16200000">
              <a:off x="1473669"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a:extLst>
                <a:ext uri="{FF2B5EF4-FFF2-40B4-BE49-F238E27FC236}">
                  <a16:creationId xmlns:a16="http://schemas.microsoft.com/office/drawing/2014/main" id="{24215F5C-4D1B-40E9-AABA-2E2C0521BB94}"/>
                </a:ext>
              </a:extLst>
            </p:cNvPr>
            <p:cNvSpPr/>
            <p:nvPr/>
          </p:nvSpPr>
          <p:spPr>
            <a:xfrm rot="16200000">
              <a:off x="1473669"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a:extLst>
                <a:ext uri="{FF2B5EF4-FFF2-40B4-BE49-F238E27FC236}">
                  <a16:creationId xmlns:a16="http://schemas.microsoft.com/office/drawing/2014/main" id="{A60B6CB1-EBF1-43E8-8CE9-1B2F3D5DF8F2}"/>
                </a:ext>
              </a:extLst>
            </p:cNvPr>
            <p:cNvSpPr/>
            <p:nvPr/>
          </p:nvSpPr>
          <p:spPr>
            <a:xfrm rot="16200000">
              <a:off x="1473669"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a:extLst>
                <a:ext uri="{FF2B5EF4-FFF2-40B4-BE49-F238E27FC236}">
                  <a16:creationId xmlns:a16="http://schemas.microsoft.com/office/drawing/2014/main" id="{42F222EE-C2D4-4AEE-B950-9B4E8F5B3620}"/>
                </a:ext>
              </a:extLst>
            </p:cNvPr>
            <p:cNvSpPr/>
            <p:nvPr/>
          </p:nvSpPr>
          <p:spPr>
            <a:xfrm rot="16200000">
              <a:off x="1473669"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椭圆 145">
              <a:extLst>
                <a:ext uri="{FF2B5EF4-FFF2-40B4-BE49-F238E27FC236}">
                  <a16:creationId xmlns:a16="http://schemas.microsoft.com/office/drawing/2014/main" id="{263A94C4-CA5E-439E-A46A-8FD78BE35356}"/>
                </a:ext>
              </a:extLst>
            </p:cNvPr>
            <p:cNvSpPr/>
            <p:nvPr/>
          </p:nvSpPr>
          <p:spPr>
            <a:xfrm rot="16200000">
              <a:off x="1473669"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a:extLst>
                <a:ext uri="{FF2B5EF4-FFF2-40B4-BE49-F238E27FC236}">
                  <a16:creationId xmlns:a16="http://schemas.microsoft.com/office/drawing/2014/main" id="{CEC7226C-2DC8-44CB-9707-A1DA2BD70186}"/>
                </a:ext>
              </a:extLst>
            </p:cNvPr>
            <p:cNvSpPr/>
            <p:nvPr/>
          </p:nvSpPr>
          <p:spPr>
            <a:xfrm rot="16200000">
              <a:off x="1473669"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a:extLst>
                <a:ext uri="{FF2B5EF4-FFF2-40B4-BE49-F238E27FC236}">
                  <a16:creationId xmlns:a16="http://schemas.microsoft.com/office/drawing/2014/main" id="{3749F432-3322-4AB2-BEE7-BBD6FA820295}"/>
                </a:ext>
              </a:extLst>
            </p:cNvPr>
            <p:cNvSpPr/>
            <p:nvPr/>
          </p:nvSpPr>
          <p:spPr>
            <a:xfrm rot="16200000">
              <a:off x="1733117"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a:extLst>
                <a:ext uri="{FF2B5EF4-FFF2-40B4-BE49-F238E27FC236}">
                  <a16:creationId xmlns:a16="http://schemas.microsoft.com/office/drawing/2014/main" id="{6E8A8093-41EE-4D5F-9CE4-1EC6706098FF}"/>
                </a:ext>
              </a:extLst>
            </p:cNvPr>
            <p:cNvSpPr/>
            <p:nvPr/>
          </p:nvSpPr>
          <p:spPr>
            <a:xfrm rot="16200000">
              <a:off x="1733117"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a:extLst>
                <a:ext uri="{FF2B5EF4-FFF2-40B4-BE49-F238E27FC236}">
                  <a16:creationId xmlns:a16="http://schemas.microsoft.com/office/drawing/2014/main" id="{E6B07B45-178A-4CC5-8E1F-20E3279101DD}"/>
                </a:ext>
              </a:extLst>
            </p:cNvPr>
            <p:cNvSpPr/>
            <p:nvPr/>
          </p:nvSpPr>
          <p:spPr>
            <a:xfrm rot="16200000">
              <a:off x="1733117"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椭圆 150">
              <a:extLst>
                <a:ext uri="{FF2B5EF4-FFF2-40B4-BE49-F238E27FC236}">
                  <a16:creationId xmlns:a16="http://schemas.microsoft.com/office/drawing/2014/main" id="{3C09D6C9-17AF-4E30-B2F7-FEABCA92A535}"/>
                </a:ext>
              </a:extLst>
            </p:cNvPr>
            <p:cNvSpPr/>
            <p:nvPr/>
          </p:nvSpPr>
          <p:spPr>
            <a:xfrm rot="16200000">
              <a:off x="1733117"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a:extLst>
                <a:ext uri="{FF2B5EF4-FFF2-40B4-BE49-F238E27FC236}">
                  <a16:creationId xmlns:a16="http://schemas.microsoft.com/office/drawing/2014/main" id="{D2BA89D9-AB21-4621-9DC3-AE16A0A41A83}"/>
                </a:ext>
              </a:extLst>
            </p:cNvPr>
            <p:cNvSpPr/>
            <p:nvPr/>
          </p:nvSpPr>
          <p:spPr>
            <a:xfrm rot="16200000">
              <a:off x="1733117"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a:extLst>
                <a:ext uri="{FF2B5EF4-FFF2-40B4-BE49-F238E27FC236}">
                  <a16:creationId xmlns:a16="http://schemas.microsoft.com/office/drawing/2014/main" id="{DDE91295-7660-4CC5-BB54-049B2358FC5D}"/>
                </a:ext>
              </a:extLst>
            </p:cNvPr>
            <p:cNvSpPr/>
            <p:nvPr/>
          </p:nvSpPr>
          <p:spPr>
            <a:xfrm rot="16200000">
              <a:off x="1733117"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a:extLst>
                <a:ext uri="{FF2B5EF4-FFF2-40B4-BE49-F238E27FC236}">
                  <a16:creationId xmlns:a16="http://schemas.microsoft.com/office/drawing/2014/main" id="{DD5B30D3-396B-4B24-9107-48DDBF19C180}"/>
                </a:ext>
              </a:extLst>
            </p:cNvPr>
            <p:cNvSpPr/>
            <p:nvPr/>
          </p:nvSpPr>
          <p:spPr>
            <a:xfrm rot="16200000">
              <a:off x="1733117"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a:extLst>
                <a:ext uri="{FF2B5EF4-FFF2-40B4-BE49-F238E27FC236}">
                  <a16:creationId xmlns:a16="http://schemas.microsoft.com/office/drawing/2014/main" id="{3B1C820D-3D37-4B00-8A7C-874B9AA7E17A}"/>
                </a:ext>
              </a:extLst>
            </p:cNvPr>
            <p:cNvSpPr/>
            <p:nvPr/>
          </p:nvSpPr>
          <p:spPr>
            <a:xfrm rot="16200000">
              <a:off x="1733117"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a:extLst>
                <a:ext uri="{FF2B5EF4-FFF2-40B4-BE49-F238E27FC236}">
                  <a16:creationId xmlns:a16="http://schemas.microsoft.com/office/drawing/2014/main" id="{46B6068E-A371-4A27-B41E-1A020B5945D8}"/>
                </a:ext>
              </a:extLst>
            </p:cNvPr>
            <p:cNvSpPr/>
            <p:nvPr/>
          </p:nvSpPr>
          <p:spPr>
            <a:xfrm rot="16200000">
              <a:off x="1733117"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a:extLst>
                <a:ext uri="{FF2B5EF4-FFF2-40B4-BE49-F238E27FC236}">
                  <a16:creationId xmlns:a16="http://schemas.microsoft.com/office/drawing/2014/main" id="{C6167325-4626-48E9-AAD3-8D09B29D44BF}"/>
                </a:ext>
              </a:extLst>
            </p:cNvPr>
            <p:cNvSpPr/>
            <p:nvPr/>
          </p:nvSpPr>
          <p:spPr>
            <a:xfrm rot="16200000">
              <a:off x="1733117"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a:extLst>
                <a:ext uri="{FF2B5EF4-FFF2-40B4-BE49-F238E27FC236}">
                  <a16:creationId xmlns:a16="http://schemas.microsoft.com/office/drawing/2014/main" id="{67C3AEAC-8870-43F0-A1C7-07B5CC58C7E4}"/>
                </a:ext>
              </a:extLst>
            </p:cNvPr>
            <p:cNvSpPr/>
            <p:nvPr/>
          </p:nvSpPr>
          <p:spPr>
            <a:xfrm rot="16200000">
              <a:off x="1733117"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椭圆 158">
              <a:extLst>
                <a:ext uri="{FF2B5EF4-FFF2-40B4-BE49-F238E27FC236}">
                  <a16:creationId xmlns:a16="http://schemas.microsoft.com/office/drawing/2014/main" id="{C53E5BA4-DF05-4DCB-84BC-E3F389FBA3D7}"/>
                </a:ext>
              </a:extLst>
            </p:cNvPr>
            <p:cNvSpPr/>
            <p:nvPr/>
          </p:nvSpPr>
          <p:spPr>
            <a:xfrm rot="16200000">
              <a:off x="1992565"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a:extLst>
                <a:ext uri="{FF2B5EF4-FFF2-40B4-BE49-F238E27FC236}">
                  <a16:creationId xmlns:a16="http://schemas.microsoft.com/office/drawing/2014/main" id="{174268E7-D5D9-4CD4-8ED4-F2285FB3517F}"/>
                </a:ext>
              </a:extLst>
            </p:cNvPr>
            <p:cNvSpPr/>
            <p:nvPr/>
          </p:nvSpPr>
          <p:spPr>
            <a:xfrm rot="16200000">
              <a:off x="1992565"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a:extLst>
                <a:ext uri="{FF2B5EF4-FFF2-40B4-BE49-F238E27FC236}">
                  <a16:creationId xmlns:a16="http://schemas.microsoft.com/office/drawing/2014/main" id="{62917120-C38A-4657-B9CD-7910C5B6305C}"/>
                </a:ext>
              </a:extLst>
            </p:cNvPr>
            <p:cNvSpPr/>
            <p:nvPr/>
          </p:nvSpPr>
          <p:spPr>
            <a:xfrm rot="16200000">
              <a:off x="1992565"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a:extLst>
                <a:ext uri="{FF2B5EF4-FFF2-40B4-BE49-F238E27FC236}">
                  <a16:creationId xmlns:a16="http://schemas.microsoft.com/office/drawing/2014/main" id="{099FE113-4290-4D8C-ACF8-2A7BB08F6224}"/>
                </a:ext>
              </a:extLst>
            </p:cNvPr>
            <p:cNvSpPr/>
            <p:nvPr/>
          </p:nvSpPr>
          <p:spPr>
            <a:xfrm rot="16200000">
              <a:off x="1992565"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a:extLst>
                <a:ext uri="{FF2B5EF4-FFF2-40B4-BE49-F238E27FC236}">
                  <a16:creationId xmlns:a16="http://schemas.microsoft.com/office/drawing/2014/main" id="{AE9857B5-BDC9-4FA1-8550-5E3B736630C9}"/>
                </a:ext>
              </a:extLst>
            </p:cNvPr>
            <p:cNvSpPr/>
            <p:nvPr/>
          </p:nvSpPr>
          <p:spPr>
            <a:xfrm rot="16200000">
              <a:off x="1992565"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a:extLst>
                <a:ext uri="{FF2B5EF4-FFF2-40B4-BE49-F238E27FC236}">
                  <a16:creationId xmlns:a16="http://schemas.microsoft.com/office/drawing/2014/main" id="{B2A384DC-6FDE-40A8-BD4B-DE26285EABCE}"/>
                </a:ext>
              </a:extLst>
            </p:cNvPr>
            <p:cNvSpPr/>
            <p:nvPr/>
          </p:nvSpPr>
          <p:spPr>
            <a:xfrm rot="16200000">
              <a:off x="1992565"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a:extLst>
                <a:ext uri="{FF2B5EF4-FFF2-40B4-BE49-F238E27FC236}">
                  <a16:creationId xmlns:a16="http://schemas.microsoft.com/office/drawing/2014/main" id="{5259C611-73DF-40B6-90C2-FE97B8C0D382}"/>
                </a:ext>
              </a:extLst>
            </p:cNvPr>
            <p:cNvSpPr/>
            <p:nvPr/>
          </p:nvSpPr>
          <p:spPr>
            <a:xfrm rot="16200000">
              <a:off x="1992565"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a:extLst>
                <a:ext uri="{FF2B5EF4-FFF2-40B4-BE49-F238E27FC236}">
                  <a16:creationId xmlns:a16="http://schemas.microsoft.com/office/drawing/2014/main" id="{81A7CD7E-E401-4A33-BA6E-1489574CEAE8}"/>
                </a:ext>
              </a:extLst>
            </p:cNvPr>
            <p:cNvSpPr/>
            <p:nvPr/>
          </p:nvSpPr>
          <p:spPr>
            <a:xfrm rot="16200000">
              <a:off x="1992565"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椭圆 166">
              <a:extLst>
                <a:ext uri="{FF2B5EF4-FFF2-40B4-BE49-F238E27FC236}">
                  <a16:creationId xmlns:a16="http://schemas.microsoft.com/office/drawing/2014/main" id="{DE7741A5-9CB8-46C9-BEC3-0255B0004FEE}"/>
                </a:ext>
              </a:extLst>
            </p:cNvPr>
            <p:cNvSpPr/>
            <p:nvPr/>
          </p:nvSpPr>
          <p:spPr>
            <a:xfrm rot="16200000">
              <a:off x="1992565"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a:extLst>
                <a:ext uri="{FF2B5EF4-FFF2-40B4-BE49-F238E27FC236}">
                  <a16:creationId xmlns:a16="http://schemas.microsoft.com/office/drawing/2014/main" id="{F9ECBB16-0CE2-46F8-A763-F912F1C9D491}"/>
                </a:ext>
              </a:extLst>
            </p:cNvPr>
            <p:cNvSpPr/>
            <p:nvPr/>
          </p:nvSpPr>
          <p:spPr>
            <a:xfrm rot="16200000">
              <a:off x="1992565"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a:extLst>
                <a:ext uri="{FF2B5EF4-FFF2-40B4-BE49-F238E27FC236}">
                  <a16:creationId xmlns:a16="http://schemas.microsoft.com/office/drawing/2014/main" id="{1076E693-DD49-47CF-A6E5-059B85602117}"/>
                </a:ext>
              </a:extLst>
            </p:cNvPr>
            <p:cNvSpPr/>
            <p:nvPr/>
          </p:nvSpPr>
          <p:spPr>
            <a:xfrm rot="16200000">
              <a:off x="1992565"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a:extLst>
                <a:ext uri="{FF2B5EF4-FFF2-40B4-BE49-F238E27FC236}">
                  <a16:creationId xmlns:a16="http://schemas.microsoft.com/office/drawing/2014/main" id="{BDCCE497-E3AB-47E9-A33B-09C63DE75FDE}"/>
                </a:ext>
              </a:extLst>
            </p:cNvPr>
            <p:cNvSpPr/>
            <p:nvPr/>
          </p:nvSpPr>
          <p:spPr>
            <a:xfrm rot="16200000">
              <a:off x="2230631"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a:extLst>
                <a:ext uri="{FF2B5EF4-FFF2-40B4-BE49-F238E27FC236}">
                  <a16:creationId xmlns:a16="http://schemas.microsoft.com/office/drawing/2014/main" id="{C3A7EA8D-530B-422D-93A2-CFA121B04EDF}"/>
                </a:ext>
              </a:extLst>
            </p:cNvPr>
            <p:cNvSpPr/>
            <p:nvPr/>
          </p:nvSpPr>
          <p:spPr>
            <a:xfrm rot="16200000">
              <a:off x="2230631"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椭圆 171">
              <a:extLst>
                <a:ext uri="{FF2B5EF4-FFF2-40B4-BE49-F238E27FC236}">
                  <a16:creationId xmlns:a16="http://schemas.microsoft.com/office/drawing/2014/main" id="{B30A8A9A-CA65-4202-8AE4-3E644999DA42}"/>
                </a:ext>
              </a:extLst>
            </p:cNvPr>
            <p:cNvSpPr/>
            <p:nvPr/>
          </p:nvSpPr>
          <p:spPr>
            <a:xfrm rot="16200000">
              <a:off x="2230631"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椭圆 172">
              <a:extLst>
                <a:ext uri="{FF2B5EF4-FFF2-40B4-BE49-F238E27FC236}">
                  <a16:creationId xmlns:a16="http://schemas.microsoft.com/office/drawing/2014/main" id="{412B8A95-4E87-4C37-AF04-C6E96DAF8089}"/>
                </a:ext>
              </a:extLst>
            </p:cNvPr>
            <p:cNvSpPr/>
            <p:nvPr/>
          </p:nvSpPr>
          <p:spPr>
            <a:xfrm rot="16200000">
              <a:off x="2230631"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a:extLst>
                <a:ext uri="{FF2B5EF4-FFF2-40B4-BE49-F238E27FC236}">
                  <a16:creationId xmlns:a16="http://schemas.microsoft.com/office/drawing/2014/main" id="{8AFC5F56-0CE3-4AA2-86AF-2E42DE1D3F72}"/>
                </a:ext>
              </a:extLst>
            </p:cNvPr>
            <p:cNvSpPr/>
            <p:nvPr/>
          </p:nvSpPr>
          <p:spPr>
            <a:xfrm rot="16200000">
              <a:off x="2230631"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椭圆 174">
              <a:extLst>
                <a:ext uri="{FF2B5EF4-FFF2-40B4-BE49-F238E27FC236}">
                  <a16:creationId xmlns:a16="http://schemas.microsoft.com/office/drawing/2014/main" id="{D9A1C248-7093-4267-9AFA-1D14AFF58EA1}"/>
                </a:ext>
              </a:extLst>
            </p:cNvPr>
            <p:cNvSpPr/>
            <p:nvPr/>
          </p:nvSpPr>
          <p:spPr>
            <a:xfrm rot="16200000">
              <a:off x="2230631"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a:extLst>
                <a:ext uri="{FF2B5EF4-FFF2-40B4-BE49-F238E27FC236}">
                  <a16:creationId xmlns:a16="http://schemas.microsoft.com/office/drawing/2014/main" id="{D48B7831-1106-446B-B02C-05E03847EB8A}"/>
                </a:ext>
              </a:extLst>
            </p:cNvPr>
            <p:cNvSpPr/>
            <p:nvPr/>
          </p:nvSpPr>
          <p:spPr>
            <a:xfrm rot="16200000">
              <a:off x="2230631"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椭圆 176">
              <a:extLst>
                <a:ext uri="{FF2B5EF4-FFF2-40B4-BE49-F238E27FC236}">
                  <a16:creationId xmlns:a16="http://schemas.microsoft.com/office/drawing/2014/main" id="{883BF254-0D98-428D-B716-0639D77D3726}"/>
                </a:ext>
              </a:extLst>
            </p:cNvPr>
            <p:cNvSpPr/>
            <p:nvPr/>
          </p:nvSpPr>
          <p:spPr>
            <a:xfrm rot="16200000">
              <a:off x="2230631"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a:extLst>
                <a:ext uri="{FF2B5EF4-FFF2-40B4-BE49-F238E27FC236}">
                  <a16:creationId xmlns:a16="http://schemas.microsoft.com/office/drawing/2014/main" id="{4840F43A-D165-47FF-A08A-0E94BB99ED86}"/>
                </a:ext>
              </a:extLst>
            </p:cNvPr>
            <p:cNvSpPr/>
            <p:nvPr/>
          </p:nvSpPr>
          <p:spPr>
            <a:xfrm rot="16200000">
              <a:off x="2230631"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a:extLst>
                <a:ext uri="{FF2B5EF4-FFF2-40B4-BE49-F238E27FC236}">
                  <a16:creationId xmlns:a16="http://schemas.microsoft.com/office/drawing/2014/main" id="{CEFD7602-5D11-4C4F-A718-D2E7EB7B5D7D}"/>
                </a:ext>
              </a:extLst>
            </p:cNvPr>
            <p:cNvSpPr/>
            <p:nvPr/>
          </p:nvSpPr>
          <p:spPr>
            <a:xfrm rot="16200000">
              <a:off x="2230631"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椭圆 179">
              <a:extLst>
                <a:ext uri="{FF2B5EF4-FFF2-40B4-BE49-F238E27FC236}">
                  <a16:creationId xmlns:a16="http://schemas.microsoft.com/office/drawing/2014/main" id="{1790C03F-A0AA-4BE7-8887-4407EF3A194A}"/>
                </a:ext>
              </a:extLst>
            </p:cNvPr>
            <p:cNvSpPr/>
            <p:nvPr/>
          </p:nvSpPr>
          <p:spPr>
            <a:xfrm rot="16200000">
              <a:off x="2230631"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a:extLst>
                <a:ext uri="{FF2B5EF4-FFF2-40B4-BE49-F238E27FC236}">
                  <a16:creationId xmlns:a16="http://schemas.microsoft.com/office/drawing/2014/main" id="{92867EE2-8262-48A2-903E-61E5EAFF4551}"/>
                </a:ext>
              </a:extLst>
            </p:cNvPr>
            <p:cNvSpPr/>
            <p:nvPr/>
          </p:nvSpPr>
          <p:spPr>
            <a:xfrm rot="16200000">
              <a:off x="2490079"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a:extLst>
                <a:ext uri="{FF2B5EF4-FFF2-40B4-BE49-F238E27FC236}">
                  <a16:creationId xmlns:a16="http://schemas.microsoft.com/office/drawing/2014/main" id="{8064504C-78A0-429B-9B4A-E8B29C6107AC}"/>
                </a:ext>
              </a:extLst>
            </p:cNvPr>
            <p:cNvSpPr/>
            <p:nvPr/>
          </p:nvSpPr>
          <p:spPr>
            <a:xfrm rot="16200000">
              <a:off x="2490079"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a:extLst>
                <a:ext uri="{FF2B5EF4-FFF2-40B4-BE49-F238E27FC236}">
                  <a16:creationId xmlns:a16="http://schemas.microsoft.com/office/drawing/2014/main" id="{D4AB3ABF-1836-4E60-83F8-D421C0BD9021}"/>
                </a:ext>
              </a:extLst>
            </p:cNvPr>
            <p:cNvSpPr/>
            <p:nvPr/>
          </p:nvSpPr>
          <p:spPr>
            <a:xfrm rot="16200000">
              <a:off x="2490079"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椭圆 183">
              <a:extLst>
                <a:ext uri="{FF2B5EF4-FFF2-40B4-BE49-F238E27FC236}">
                  <a16:creationId xmlns:a16="http://schemas.microsoft.com/office/drawing/2014/main" id="{A284CEB2-3CCC-45E8-915E-0A4452898F85}"/>
                </a:ext>
              </a:extLst>
            </p:cNvPr>
            <p:cNvSpPr/>
            <p:nvPr/>
          </p:nvSpPr>
          <p:spPr>
            <a:xfrm rot="16200000">
              <a:off x="2490079"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a:extLst>
                <a:ext uri="{FF2B5EF4-FFF2-40B4-BE49-F238E27FC236}">
                  <a16:creationId xmlns:a16="http://schemas.microsoft.com/office/drawing/2014/main" id="{80D76E1B-D7A5-4624-972E-3D882848156A}"/>
                </a:ext>
              </a:extLst>
            </p:cNvPr>
            <p:cNvSpPr/>
            <p:nvPr/>
          </p:nvSpPr>
          <p:spPr>
            <a:xfrm rot="16200000">
              <a:off x="2490079"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椭圆 185">
              <a:extLst>
                <a:ext uri="{FF2B5EF4-FFF2-40B4-BE49-F238E27FC236}">
                  <a16:creationId xmlns:a16="http://schemas.microsoft.com/office/drawing/2014/main" id="{A85FA517-2072-43C8-829B-33E3666D3D48}"/>
                </a:ext>
              </a:extLst>
            </p:cNvPr>
            <p:cNvSpPr/>
            <p:nvPr/>
          </p:nvSpPr>
          <p:spPr>
            <a:xfrm rot="16200000">
              <a:off x="2490079"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椭圆 186">
              <a:extLst>
                <a:ext uri="{FF2B5EF4-FFF2-40B4-BE49-F238E27FC236}">
                  <a16:creationId xmlns:a16="http://schemas.microsoft.com/office/drawing/2014/main" id="{C0E24A44-325A-42C7-98D2-9EAAAD5873F9}"/>
                </a:ext>
              </a:extLst>
            </p:cNvPr>
            <p:cNvSpPr/>
            <p:nvPr/>
          </p:nvSpPr>
          <p:spPr>
            <a:xfrm rot="16200000">
              <a:off x="2490079"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a:extLst>
                <a:ext uri="{FF2B5EF4-FFF2-40B4-BE49-F238E27FC236}">
                  <a16:creationId xmlns:a16="http://schemas.microsoft.com/office/drawing/2014/main" id="{393A7C97-637D-4777-87D6-0A29C7FA1B5C}"/>
                </a:ext>
              </a:extLst>
            </p:cNvPr>
            <p:cNvSpPr/>
            <p:nvPr/>
          </p:nvSpPr>
          <p:spPr>
            <a:xfrm rot="16200000">
              <a:off x="2490079"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a:extLst>
                <a:ext uri="{FF2B5EF4-FFF2-40B4-BE49-F238E27FC236}">
                  <a16:creationId xmlns:a16="http://schemas.microsoft.com/office/drawing/2014/main" id="{BC5FBA60-B54E-464C-B54A-7CB93DD197E3}"/>
                </a:ext>
              </a:extLst>
            </p:cNvPr>
            <p:cNvSpPr/>
            <p:nvPr/>
          </p:nvSpPr>
          <p:spPr>
            <a:xfrm rot="16200000">
              <a:off x="2490079"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椭圆 189">
              <a:extLst>
                <a:ext uri="{FF2B5EF4-FFF2-40B4-BE49-F238E27FC236}">
                  <a16:creationId xmlns:a16="http://schemas.microsoft.com/office/drawing/2014/main" id="{0668CE02-2606-4B52-9807-0CC21B5610DC}"/>
                </a:ext>
              </a:extLst>
            </p:cNvPr>
            <p:cNvSpPr/>
            <p:nvPr/>
          </p:nvSpPr>
          <p:spPr>
            <a:xfrm rot="16200000">
              <a:off x="2490079"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椭圆 190">
              <a:extLst>
                <a:ext uri="{FF2B5EF4-FFF2-40B4-BE49-F238E27FC236}">
                  <a16:creationId xmlns:a16="http://schemas.microsoft.com/office/drawing/2014/main" id="{E6BCCD33-1E7A-485B-AADD-8DB8208AA4BF}"/>
                </a:ext>
              </a:extLst>
            </p:cNvPr>
            <p:cNvSpPr/>
            <p:nvPr/>
          </p:nvSpPr>
          <p:spPr>
            <a:xfrm rot="16200000">
              <a:off x="2490079"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椭圆 191">
              <a:extLst>
                <a:ext uri="{FF2B5EF4-FFF2-40B4-BE49-F238E27FC236}">
                  <a16:creationId xmlns:a16="http://schemas.microsoft.com/office/drawing/2014/main" id="{984CF31F-7C1A-4346-9CEF-6BC35BB2F3E6}"/>
                </a:ext>
              </a:extLst>
            </p:cNvPr>
            <p:cNvSpPr/>
            <p:nvPr/>
          </p:nvSpPr>
          <p:spPr>
            <a:xfrm rot="16200000">
              <a:off x="2749527" y="385733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a:extLst>
                <a:ext uri="{FF2B5EF4-FFF2-40B4-BE49-F238E27FC236}">
                  <a16:creationId xmlns:a16="http://schemas.microsoft.com/office/drawing/2014/main" id="{08C19A09-A177-4729-B45D-0E5B33E5B1A9}"/>
                </a:ext>
              </a:extLst>
            </p:cNvPr>
            <p:cNvSpPr/>
            <p:nvPr/>
          </p:nvSpPr>
          <p:spPr>
            <a:xfrm rot="16200000">
              <a:off x="2749527" y="350735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a:extLst>
                <a:ext uri="{FF2B5EF4-FFF2-40B4-BE49-F238E27FC236}">
                  <a16:creationId xmlns:a16="http://schemas.microsoft.com/office/drawing/2014/main" id="{7DB7A7B0-FB54-4E55-AEEB-487F9C7B9801}"/>
                </a:ext>
              </a:extLst>
            </p:cNvPr>
            <p:cNvSpPr/>
            <p:nvPr/>
          </p:nvSpPr>
          <p:spPr>
            <a:xfrm rot="16200000">
              <a:off x="2749527" y="315738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椭圆 194">
              <a:extLst>
                <a:ext uri="{FF2B5EF4-FFF2-40B4-BE49-F238E27FC236}">
                  <a16:creationId xmlns:a16="http://schemas.microsoft.com/office/drawing/2014/main" id="{374DF149-7787-4BFD-A821-E856AF43AB4C}"/>
                </a:ext>
              </a:extLst>
            </p:cNvPr>
            <p:cNvSpPr/>
            <p:nvPr/>
          </p:nvSpPr>
          <p:spPr>
            <a:xfrm rot="16200000">
              <a:off x="2749527" y="280741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a:extLst>
                <a:ext uri="{FF2B5EF4-FFF2-40B4-BE49-F238E27FC236}">
                  <a16:creationId xmlns:a16="http://schemas.microsoft.com/office/drawing/2014/main" id="{87F3C03B-2A87-40D6-BC7D-00D60C3765A4}"/>
                </a:ext>
              </a:extLst>
            </p:cNvPr>
            <p:cNvSpPr/>
            <p:nvPr/>
          </p:nvSpPr>
          <p:spPr>
            <a:xfrm rot="16200000">
              <a:off x="2749527" y="245744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a:extLst>
                <a:ext uri="{FF2B5EF4-FFF2-40B4-BE49-F238E27FC236}">
                  <a16:creationId xmlns:a16="http://schemas.microsoft.com/office/drawing/2014/main" id="{49EC9F8D-3AA3-492A-8C5A-D297FC889F97}"/>
                </a:ext>
              </a:extLst>
            </p:cNvPr>
            <p:cNvSpPr/>
            <p:nvPr/>
          </p:nvSpPr>
          <p:spPr>
            <a:xfrm rot="16200000">
              <a:off x="2749527" y="210747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a:extLst>
                <a:ext uri="{FF2B5EF4-FFF2-40B4-BE49-F238E27FC236}">
                  <a16:creationId xmlns:a16="http://schemas.microsoft.com/office/drawing/2014/main" id="{22CAC207-3EFA-4126-B53A-1D282A25CF7D}"/>
                </a:ext>
              </a:extLst>
            </p:cNvPr>
            <p:cNvSpPr/>
            <p:nvPr/>
          </p:nvSpPr>
          <p:spPr>
            <a:xfrm rot="16200000">
              <a:off x="2749527" y="1757499"/>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椭圆 198">
              <a:extLst>
                <a:ext uri="{FF2B5EF4-FFF2-40B4-BE49-F238E27FC236}">
                  <a16:creationId xmlns:a16="http://schemas.microsoft.com/office/drawing/2014/main" id="{80021D35-B76F-45ED-A891-FF1A9CAB5304}"/>
                </a:ext>
              </a:extLst>
            </p:cNvPr>
            <p:cNvSpPr/>
            <p:nvPr/>
          </p:nvSpPr>
          <p:spPr>
            <a:xfrm rot="16200000">
              <a:off x="2749527" y="1407527"/>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a:extLst>
                <a:ext uri="{FF2B5EF4-FFF2-40B4-BE49-F238E27FC236}">
                  <a16:creationId xmlns:a16="http://schemas.microsoft.com/office/drawing/2014/main" id="{531B7A4F-B88F-4C29-A080-FFA176F100BE}"/>
                </a:ext>
              </a:extLst>
            </p:cNvPr>
            <p:cNvSpPr/>
            <p:nvPr/>
          </p:nvSpPr>
          <p:spPr>
            <a:xfrm rot="16200000">
              <a:off x="2749527" y="1057555"/>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椭圆 200">
              <a:extLst>
                <a:ext uri="{FF2B5EF4-FFF2-40B4-BE49-F238E27FC236}">
                  <a16:creationId xmlns:a16="http://schemas.microsoft.com/office/drawing/2014/main" id="{F5A0CB7A-A4AA-4782-98AA-9EE6E032F8FD}"/>
                </a:ext>
              </a:extLst>
            </p:cNvPr>
            <p:cNvSpPr/>
            <p:nvPr/>
          </p:nvSpPr>
          <p:spPr>
            <a:xfrm rot="16200000">
              <a:off x="2749527" y="707583"/>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a:extLst>
                <a:ext uri="{FF2B5EF4-FFF2-40B4-BE49-F238E27FC236}">
                  <a16:creationId xmlns:a16="http://schemas.microsoft.com/office/drawing/2014/main" id="{F308E8FB-BC80-4570-9D1F-39D067C4FA56}"/>
                </a:ext>
              </a:extLst>
            </p:cNvPr>
            <p:cNvSpPr/>
            <p:nvPr/>
          </p:nvSpPr>
          <p:spPr>
            <a:xfrm rot="16200000">
              <a:off x="2749527" y="357611"/>
              <a:ext cx="72000" cy="72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0187571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页2">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4B069EC-4704-4CC2-8A3A-F1EAEEB4728A}"/>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26167"/>
          <a:stretch/>
        </p:blipFill>
        <p:spPr>
          <a:xfrm>
            <a:off x="3190240" y="0"/>
            <a:ext cx="9001760" cy="6858000"/>
          </a:xfrm>
          <a:prstGeom prst="rect">
            <a:avLst/>
          </a:prstGeom>
        </p:spPr>
      </p:pic>
      <p:sp>
        <p:nvSpPr>
          <p:cNvPr id="4" name="矩形 3">
            <a:extLst>
              <a:ext uri="{FF2B5EF4-FFF2-40B4-BE49-F238E27FC236}">
                <a16:creationId xmlns:a16="http://schemas.microsoft.com/office/drawing/2014/main" id="{A60CAD04-06EC-4E10-B5FB-BE9C574814A0}"/>
              </a:ext>
            </a:extLst>
          </p:cNvPr>
          <p:cNvSpPr/>
          <p:nvPr userDrawn="1"/>
        </p:nvSpPr>
        <p:spPr>
          <a:xfrm>
            <a:off x="0" y="0"/>
            <a:ext cx="12192000" cy="6858000"/>
          </a:xfrm>
          <a:prstGeom prst="rect">
            <a:avLst/>
          </a:prstGeom>
          <a:gradFill>
            <a:gsLst>
              <a:gs pos="28000">
                <a:schemeClr val="accent3">
                  <a:lumMod val="50000"/>
                </a:schemeClr>
              </a:gs>
              <a:gs pos="100000">
                <a:schemeClr val="accent1">
                  <a:alpha val="76000"/>
                </a:schemeClr>
              </a:gs>
            </a:gsLst>
            <a:lin ang="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占位符 4">
            <a:extLst>
              <a:ext uri="{FF2B5EF4-FFF2-40B4-BE49-F238E27FC236}">
                <a16:creationId xmlns:a16="http://schemas.microsoft.com/office/drawing/2014/main" id="{4FA072AD-37E6-4DF0-B82D-2561ED2C8BE8}"/>
              </a:ext>
            </a:extLst>
          </p:cNvPr>
          <p:cNvSpPr>
            <a:spLocks noGrp="1"/>
          </p:cNvSpPr>
          <p:nvPr>
            <p:ph type="body" sz="quarter" idx="10"/>
          </p:nvPr>
        </p:nvSpPr>
        <p:spPr>
          <a:xfrm>
            <a:off x="695325" y="549275"/>
            <a:ext cx="4137025" cy="487363"/>
          </a:xfrm>
          <a:prstGeom prst="rect">
            <a:avLst/>
          </a:prstGeom>
        </p:spPr>
        <p:txBody>
          <a:bodyPr/>
          <a:lstStyle>
            <a:lvl1pPr marL="0" indent="0">
              <a:buNone/>
              <a:defRPr sz="3200">
                <a:solidFill>
                  <a:schemeClr val="bg1"/>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a:t>
            </a:r>
          </a:p>
        </p:txBody>
      </p:sp>
      <p:sp>
        <p:nvSpPr>
          <p:cNvPr id="6" name="文本占位符 5">
            <a:extLst>
              <a:ext uri="{FF2B5EF4-FFF2-40B4-BE49-F238E27FC236}">
                <a16:creationId xmlns:a16="http://schemas.microsoft.com/office/drawing/2014/main" id="{9D9F7688-295D-43B1-BBBE-AED6BAA006D7}"/>
              </a:ext>
            </a:extLst>
          </p:cNvPr>
          <p:cNvSpPr>
            <a:spLocks noGrp="1"/>
          </p:cNvSpPr>
          <p:nvPr>
            <p:ph type="body" sz="quarter" idx="11"/>
          </p:nvPr>
        </p:nvSpPr>
        <p:spPr>
          <a:xfrm>
            <a:off x="695325" y="1005476"/>
            <a:ext cx="1508125" cy="265539"/>
          </a:xfrm>
          <a:prstGeom prst="rect">
            <a:avLst/>
          </a:prstGeom>
        </p:spPr>
        <p:txBody>
          <a:bodyPr/>
          <a:lstStyle>
            <a:lvl1pPr marL="0" indent="0">
              <a:buNone/>
              <a:defRPr sz="1200">
                <a:solidFill>
                  <a:schemeClr val="bg1"/>
                </a:solidFill>
                <a:latin typeface="+mn-ea"/>
                <a:ea typeface="+mn-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a:t>
            </a:r>
          </a:p>
        </p:txBody>
      </p:sp>
    </p:spTree>
    <p:extLst>
      <p:ext uri="{BB962C8B-B14F-4D97-AF65-F5344CB8AC3E}">
        <p14:creationId xmlns:p14="http://schemas.microsoft.com/office/powerpoint/2010/main" val="3490953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页3">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1291BFFF-A8B5-46B6-9F72-FD180E2CB05A}"/>
              </a:ext>
            </a:extLst>
          </p:cNvPr>
          <p:cNvSpPr>
            <a:spLocks noGrp="1"/>
          </p:cNvSpPr>
          <p:nvPr>
            <p:ph type="body" sz="quarter" idx="10"/>
          </p:nvPr>
        </p:nvSpPr>
        <p:spPr>
          <a:xfrm>
            <a:off x="695325" y="549275"/>
            <a:ext cx="4137025" cy="487363"/>
          </a:xfrm>
          <a:prstGeom prst="rect">
            <a:avLst/>
          </a:prstGeom>
        </p:spPr>
        <p:txBody>
          <a:bodyPr/>
          <a:lstStyle>
            <a:lvl1pPr marL="0" indent="0">
              <a:buNone/>
              <a:defRPr sz="3200">
                <a:solidFill>
                  <a:schemeClr val="tx1"/>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a:t>
            </a:r>
          </a:p>
        </p:txBody>
      </p:sp>
      <p:sp>
        <p:nvSpPr>
          <p:cNvPr id="4" name="文本占位符 3">
            <a:extLst>
              <a:ext uri="{FF2B5EF4-FFF2-40B4-BE49-F238E27FC236}">
                <a16:creationId xmlns:a16="http://schemas.microsoft.com/office/drawing/2014/main" id="{AD035642-3DF5-4344-9C10-9A957B0CC2ED}"/>
              </a:ext>
            </a:extLst>
          </p:cNvPr>
          <p:cNvSpPr>
            <a:spLocks noGrp="1"/>
          </p:cNvSpPr>
          <p:nvPr>
            <p:ph type="body" sz="quarter" idx="11"/>
          </p:nvPr>
        </p:nvSpPr>
        <p:spPr>
          <a:xfrm>
            <a:off x="695325" y="1006891"/>
            <a:ext cx="2464435" cy="327527"/>
          </a:xfrm>
          <a:prstGeom prst="rect">
            <a:avLst/>
          </a:prstGeom>
        </p:spPr>
        <p:txBody>
          <a:bodyPr/>
          <a:lstStyle>
            <a:lvl1pPr marL="0" indent="0" algn="dist">
              <a:buNone/>
              <a:defRPr sz="1200">
                <a:solidFill>
                  <a:schemeClr val="tx1">
                    <a:lumMod val="75000"/>
                    <a:lumOff val="25000"/>
                  </a:schemeClr>
                </a:solidFill>
                <a:latin typeface="+mn-ea"/>
                <a:ea typeface="+mn-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a:t>
            </a:r>
          </a:p>
        </p:txBody>
      </p:sp>
    </p:spTree>
    <p:extLst>
      <p:ext uri="{BB962C8B-B14F-4D97-AF65-F5344CB8AC3E}">
        <p14:creationId xmlns:p14="http://schemas.microsoft.com/office/powerpoint/2010/main" val="39319727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4">
    <p:spTree>
      <p:nvGrpSpPr>
        <p:cNvPr id="1" name=""/>
        <p:cNvGrpSpPr/>
        <p:nvPr/>
      </p:nvGrpSpPr>
      <p:grpSpPr>
        <a:xfrm>
          <a:off x="0" y="0"/>
          <a:ext cx="0" cy="0"/>
          <a:chOff x="0" y="0"/>
          <a:chExt cx="0" cy="0"/>
        </a:xfrm>
      </p:grpSpPr>
      <p:sp>
        <p:nvSpPr>
          <p:cNvPr id="5" name="任意多边形: 形状 4">
            <a:extLst>
              <a:ext uri="{FF2B5EF4-FFF2-40B4-BE49-F238E27FC236}">
                <a16:creationId xmlns:a16="http://schemas.microsoft.com/office/drawing/2014/main" id="{7A200004-C25B-4F86-97A1-0A0712DD4813}"/>
              </a:ext>
            </a:extLst>
          </p:cNvPr>
          <p:cNvSpPr/>
          <p:nvPr userDrawn="1"/>
        </p:nvSpPr>
        <p:spPr>
          <a:xfrm flipH="1">
            <a:off x="0" y="0"/>
            <a:ext cx="6807386" cy="6858000"/>
          </a:xfrm>
          <a:custGeom>
            <a:avLst/>
            <a:gdLst>
              <a:gd name="connsiteX0" fmla="*/ 0 w 2867648"/>
              <a:gd name="connsiteY0" fmla="*/ 0 h 2867647"/>
              <a:gd name="connsiteX1" fmla="*/ 0 w 2867648"/>
              <a:gd name="connsiteY1" fmla="*/ 0 h 2867647"/>
              <a:gd name="connsiteX2" fmla="*/ 0 w 2867648"/>
              <a:gd name="connsiteY2" fmla="*/ 0 h 2867647"/>
              <a:gd name="connsiteX3" fmla="*/ 2880009 w 2867648"/>
              <a:gd name="connsiteY3" fmla="*/ 2880008 h 2867647"/>
              <a:gd name="connsiteX4" fmla="*/ 2880009 w 2867648"/>
              <a:gd name="connsiteY4" fmla="*/ 1569790 h 2867647"/>
              <a:gd name="connsiteX5" fmla="*/ 1310219 w 2867648"/>
              <a:gd name="connsiteY5" fmla="*/ 0 h 2867647"/>
              <a:gd name="connsiteX6" fmla="*/ 0 w 2867648"/>
              <a:gd name="connsiteY6" fmla="*/ 0 h 2867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7648" h="2867647">
                <a:moveTo>
                  <a:pt x="0" y="0"/>
                </a:moveTo>
                <a:lnTo>
                  <a:pt x="0" y="0"/>
                </a:lnTo>
                <a:lnTo>
                  <a:pt x="0" y="0"/>
                </a:lnTo>
                <a:cubicBezTo>
                  <a:pt x="0" y="1589517"/>
                  <a:pt x="1290491" y="2880008"/>
                  <a:pt x="2880009" y="2880008"/>
                </a:cubicBezTo>
                <a:lnTo>
                  <a:pt x="2880009" y="1569790"/>
                </a:lnTo>
                <a:cubicBezTo>
                  <a:pt x="2013608" y="1569790"/>
                  <a:pt x="1310219" y="866400"/>
                  <a:pt x="1310219" y="0"/>
                </a:cubicBezTo>
                <a:lnTo>
                  <a:pt x="0" y="0"/>
                </a:lnTo>
                <a:close/>
              </a:path>
            </a:pathLst>
          </a:custGeom>
          <a:solidFill>
            <a:schemeClr val="accent1">
              <a:alpha val="9000"/>
            </a:schemeClr>
          </a:solidFill>
          <a:ln w="24714" cap="flat">
            <a:noFill/>
            <a:prstDash val="solid"/>
            <a:miter/>
          </a:ln>
        </p:spPr>
        <p:txBody>
          <a:bodyPr rtlCol="0" anchor="ctr"/>
          <a:lstStyle/>
          <a:p>
            <a:pPr defTabSz="285750"/>
            <a:endParaRPr lang="en-US" sz="1125" dirty="0">
              <a:solidFill>
                <a:srgbClr val="000000"/>
              </a:solidFill>
              <a:latin typeface="Calibri" panose="020F0502020204030204"/>
            </a:endParaRPr>
          </a:p>
        </p:txBody>
      </p:sp>
      <p:grpSp>
        <p:nvGrpSpPr>
          <p:cNvPr id="7" name="组合 6">
            <a:extLst>
              <a:ext uri="{FF2B5EF4-FFF2-40B4-BE49-F238E27FC236}">
                <a16:creationId xmlns:a16="http://schemas.microsoft.com/office/drawing/2014/main" id="{2342CE20-D13F-4EF5-AD7A-1E0B764F89B5}"/>
              </a:ext>
            </a:extLst>
          </p:cNvPr>
          <p:cNvGrpSpPr/>
          <p:nvPr/>
        </p:nvGrpSpPr>
        <p:grpSpPr>
          <a:xfrm>
            <a:off x="9719020" y="-163173"/>
            <a:ext cx="2593731" cy="1127203"/>
            <a:chOff x="4314092" y="5791200"/>
            <a:chExt cx="4360991" cy="1895231"/>
          </a:xfrm>
          <a:solidFill>
            <a:schemeClr val="accent1">
              <a:alpha val="40000"/>
            </a:schemeClr>
          </a:solidFill>
        </p:grpSpPr>
        <p:grpSp>
          <p:nvGrpSpPr>
            <p:cNvPr id="9" name="组合 8">
              <a:extLst>
                <a:ext uri="{FF2B5EF4-FFF2-40B4-BE49-F238E27FC236}">
                  <a16:creationId xmlns:a16="http://schemas.microsoft.com/office/drawing/2014/main" id="{2167D616-CCFF-48EC-AE08-D987A395E77C}"/>
                </a:ext>
              </a:extLst>
            </p:cNvPr>
            <p:cNvGrpSpPr/>
            <p:nvPr/>
          </p:nvGrpSpPr>
          <p:grpSpPr>
            <a:xfrm>
              <a:off x="4314092" y="5791200"/>
              <a:ext cx="4360991" cy="117231"/>
              <a:chOff x="4314092" y="5791200"/>
              <a:chExt cx="4360991" cy="117231"/>
            </a:xfrm>
            <a:grpFill/>
          </p:grpSpPr>
          <p:sp>
            <p:nvSpPr>
              <p:cNvPr id="50" name="椭圆 49">
                <a:extLst>
                  <a:ext uri="{FF2B5EF4-FFF2-40B4-BE49-F238E27FC236}">
                    <a16:creationId xmlns:a16="http://schemas.microsoft.com/office/drawing/2014/main" id="{1D7ED29F-1C92-4C60-B526-D74AF1480B4A}"/>
                  </a:ext>
                </a:extLst>
              </p:cNvPr>
              <p:cNvSpPr/>
              <p:nvPr/>
            </p:nvSpPr>
            <p:spPr>
              <a:xfrm>
                <a:off x="431409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51" name="椭圆 50">
                <a:extLst>
                  <a:ext uri="{FF2B5EF4-FFF2-40B4-BE49-F238E27FC236}">
                    <a16:creationId xmlns:a16="http://schemas.microsoft.com/office/drawing/2014/main" id="{2F838AAB-9A38-4C68-977D-E83086FFF399}"/>
                  </a:ext>
                </a:extLst>
              </p:cNvPr>
              <p:cNvSpPr/>
              <p:nvPr/>
            </p:nvSpPr>
            <p:spPr>
              <a:xfrm>
                <a:off x="484456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52" name="椭圆 51">
                <a:extLst>
                  <a:ext uri="{FF2B5EF4-FFF2-40B4-BE49-F238E27FC236}">
                    <a16:creationId xmlns:a16="http://schemas.microsoft.com/office/drawing/2014/main" id="{C3C56CDD-201E-4108-95ED-99C92A4A7EBE}"/>
                  </a:ext>
                </a:extLst>
              </p:cNvPr>
              <p:cNvSpPr/>
              <p:nvPr/>
            </p:nvSpPr>
            <p:spPr>
              <a:xfrm>
                <a:off x="537503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53" name="椭圆 52">
                <a:extLst>
                  <a:ext uri="{FF2B5EF4-FFF2-40B4-BE49-F238E27FC236}">
                    <a16:creationId xmlns:a16="http://schemas.microsoft.com/office/drawing/2014/main" id="{B4B3E6F6-6DAE-404D-938B-30FBB58D9995}"/>
                  </a:ext>
                </a:extLst>
              </p:cNvPr>
              <p:cNvSpPr/>
              <p:nvPr/>
            </p:nvSpPr>
            <p:spPr>
              <a:xfrm>
                <a:off x="590550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54" name="椭圆 53">
                <a:extLst>
                  <a:ext uri="{FF2B5EF4-FFF2-40B4-BE49-F238E27FC236}">
                    <a16:creationId xmlns:a16="http://schemas.microsoft.com/office/drawing/2014/main" id="{93F18BD0-C746-4AFC-B0C9-396F5B3A9DBA}"/>
                  </a:ext>
                </a:extLst>
              </p:cNvPr>
              <p:cNvSpPr/>
              <p:nvPr/>
            </p:nvSpPr>
            <p:spPr>
              <a:xfrm>
                <a:off x="643597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55" name="椭圆 54">
                <a:extLst>
                  <a:ext uri="{FF2B5EF4-FFF2-40B4-BE49-F238E27FC236}">
                    <a16:creationId xmlns:a16="http://schemas.microsoft.com/office/drawing/2014/main" id="{9F3AADCD-6D85-43A4-8F22-59045E322E7A}"/>
                  </a:ext>
                </a:extLst>
              </p:cNvPr>
              <p:cNvSpPr/>
              <p:nvPr/>
            </p:nvSpPr>
            <p:spPr>
              <a:xfrm>
                <a:off x="696644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56" name="椭圆 55">
                <a:extLst>
                  <a:ext uri="{FF2B5EF4-FFF2-40B4-BE49-F238E27FC236}">
                    <a16:creationId xmlns:a16="http://schemas.microsoft.com/office/drawing/2014/main" id="{62FF302C-CE59-4CDA-BADA-3705119D508B}"/>
                  </a:ext>
                </a:extLst>
              </p:cNvPr>
              <p:cNvSpPr/>
              <p:nvPr/>
            </p:nvSpPr>
            <p:spPr>
              <a:xfrm>
                <a:off x="749691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57" name="椭圆 56">
                <a:extLst>
                  <a:ext uri="{FF2B5EF4-FFF2-40B4-BE49-F238E27FC236}">
                    <a16:creationId xmlns:a16="http://schemas.microsoft.com/office/drawing/2014/main" id="{7F3B7781-1801-4A8E-801B-664B6DE6351F}"/>
                  </a:ext>
                </a:extLst>
              </p:cNvPr>
              <p:cNvSpPr/>
              <p:nvPr/>
            </p:nvSpPr>
            <p:spPr>
              <a:xfrm>
                <a:off x="802738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58" name="椭圆 57">
                <a:extLst>
                  <a:ext uri="{FF2B5EF4-FFF2-40B4-BE49-F238E27FC236}">
                    <a16:creationId xmlns:a16="http://schemas.microsoft.com/office/drawing/2014/main" id="{5880B2D0-D995-4F99-802C-DC92FD5A9B23}"/>
                  </a:ext>
                </a:extLst>
              </p:cNvPr>
              <p:cNvSpPr/>
              <p:nvPr/>
            </p:nvSpPr>
            <p:spPr>
              <a:xfrm>
                <a:off x="855785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grpSp>
        <p:grpSp>
          <p:nvGrpSpPr>
            <p:cNvPr id="10" name="组合 9">
              <a:extLst>
                <a:ext uri="{FF2B5EF4-FFF2-40B4-BE49-F238E27FC236}">
                  <a16:creationId xmlns:a16="http://schemas.microsoft.com/office/drawing/2014/main" id="{2F2AEB0B-14B7-44C0-B6A1-30C66BEA7267}"/>
                </a:ext>
              </a:extLst>
            </p:cNvPr>
            <p:cNvGrpSpPr/>
            <p:nvPr/>
          </p:nvGrpSpPr>
          <p:grpSpPr>
            <a:xfrm>
              <a:off x="4314092" y="6235700"/>
              <a:ext cx="4360991" cy="117231"/>
              <a:chOff x="4314092" y="5791200"/>
              <a:chExt cx="4360991" cy="117231"/>
            </a:xfrm>
            <a:grpFill/>
          </p:grpSpPr>
          <p:sp>
            <p:nvSpPr>
              <p:cNvPr id="41" name="椭圆 40">
                <a:extLst>
                  <a:ext uri="{FF2B5EF4-FFF2-40B4-BE49-F238E27FC236}">
                    <a16:creationId xmlns:a16="http://schemas.microsoft.com/office/drawing/2014/main" id="{39790969-D43D-4F8B-B9B5-0A97A9E5094B}"/>
                  </a:ext>
                </a:extLst>
              </p:cNvPr>
              <p:cNvSpPr/>
              <p:nvPr/>
            </p:nvSpPr>
            <p:spPr>
              <a:xfrm>
                <a:off x="431409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42" name="椭圆 41">
                <a:extLst>
                  <a:ext uri="{FF2B5EF4-FFF2-40B4-BE49-F238E27FC236}">
                    <a16:creationId xmlns:a16="http://schemas.microsoft.com/office/drawing/2014/main" id="{4D6D7223-ED63-4FC9-89ED-D70EA9F055DB}"/>
                  </a:ext>
                </a:extLst>
              </p:cNvPr>
              <p:cNvSpPr/>
              <p:nvPr/>
            </p:nvSpPr>
            <p:spPr>
              <a:xfrm>
                <a:off x="484456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43" name="椭圆 42">
                <a:extLst>
                  <a:ext uri="{FF2B5EF4-FFF2-40B4-BE49-F238E27FC236}">
                    <a16:creationId xmlns:a16="http://schemas.microsoft.com/office/drawing/2014/main" id="{B6D87378-846F-45E7-8324-66A2E3B9081D}"/>
                  </a:ext>
                </a:extLst>
              </p:cNvPr>
              <p:cNvSpPr/>
              <p:nvPr/>
            </p:nvSpPr>
            <p:spPr>
              <a:xfrm>
                <a:off x="537503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44" name="椭圆 43">
                <a:extLst>
                  <a:ext uri="{FF2B5EF4-FFF2-40B4-BE49-F238E27FC236}">
                    <a16:creationId xmlns:a16="http://schemas.microsoft.com/office/drawing/2014/main" id="{C872D1B8-0722-4C5A-8EEE-94FD5D5B4B29}"/>
                  </a:ext>
                </a:extLst>
              </p:cNvPr>
              <p:cNvSpPr/>
              <p:nvPr/>
            </p:nvSpPr>
            <p:spPr>
              <a:xfrm>
                <a:off x="590550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45" name="椭圆 44">
                <a:extLst>
                  <a:ext uri="{FF2B5EF4-FFF2-40B4-BE49-F238E27FC236}">
                    <a16:creationId xmlns:a16="http://schemas.microsoft.com/office/drawing/2014/main" id="{72172AF5-5FB6-4CCF-B43E-56601D526D16}"/>
                  </a:ext>
                </a:extLst>
              </p:cNvPr>
              <p:cNvSpPr/>
              <p:nvPr/>
            </p:nvSpPr>
            <p:spPr>
              <a:xfrm>
                <a:off x="643597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46" name="椭圆 45">
                <a:extLst>
                  <a:ext uri="{FF2B5EF4-FFF2-40B4-BE49-F238E27FC236}">
                    <a16:creationId xmlns:a16="http://schemas.microsoft.com/office/drawing/2014/main" id="{BC5D247D-DE9A-49CB-9CA1-BACDC42F59D9}"/>
                  </a:ext>
                </a:extLst>
              </p:cNvPr>
              <p:cNvSpPr/>
              <p:nvPr/>
            </p:nvSpPr>
            <p:spPr>
              <a:xfrm>
                <a:off x="696644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47" name="椭圆 46">
                <a:extLst>
                  <a:ext uri="{FF2B5EF4-FFF2-40B4-BE49-F238E27FC236}">
                    <a16:creationId xmlns:a16="http://schemas.microsoft.com/office/drawing/2014/main" id="{CDD64699-8E5B-402F-9E4D-31126A9C35C6}"/>
                  </a:ext>
                </a:extLst>
              </p:cNvPr>
              <p:cNvSpPr/>
              <p:nvPr/>
            </p:nvSpPr>
            <p:spPr>
              <a:xfrm>
                <a:off x="749691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48" name="椭圆 47">
                <a:extLst>
                  <a:ext uri="{FF2B5EF4-FFF2-40B4-BE49-F238E27FC236}">
                    <a16:creationId xmlns:a16="http://schemas.microsoft.com/office/drawing/2014/main" id="{DC285203-CE2A-4F18-A9C2-72BDC78D6D4C}"/>
                  </a:ext>
                </a:extLst>
              </p:cNvPr>
              <p:cNvSpPr/>
              <p:nvPr/>
            </p:nvSpPr>
            <p:spPr>
              <a:xfrm>
                <a:off x="802738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49" name="椭圆 48">
                <a:extLst>
                  <a:ext uri="{FF2B5EF4-FFF2-40B4-BE49-F238E27FC236}">
                    <a16:creationId xmlns:a16="http://schemas.microsoft.com/office/drawing/2014/main" id="{9B954AB6-5D82-4ED6-A390-8402023D910F}"/>
                  </a:ext>
                </a:extLst>
              </p:cNvPr>
              <p:cNvSpPr/>
              <p:nvPr/>
            </p:nvSpPr>
            <p:spPr>
              <a:xfrm>
                <a:off x="855785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grpSp>
        <p:grpSp>
          <p:nvGrpSpPr>
            <p:cNvPr id="11" name="组合 10">
              <a:extLst>
                <a:ext uri="{FF2B5EF4-FFF2-40B4-BE49-F238E27FC236}">
                  <a16:creationId xmlns:a16="http://schemas.microsoft.com/office/drawing/2014/main" id="{C8AC6DA5-38C0-4313-AF31-DC7C1C3F8D82}"/>
                </a:ext>
              </a:extLst>
            </p:cNvPr>
            <p:cNvGrpSpPr/>
            <p:nvPr/>
          </p:nvGrpSpPr>
          <p:grpSpPr>
            <a:xfrm>
              <a:off x="4314092" y="6680200"/>
              <a:ext cx="4360991" cy="117231"/>
              <a:chOff x="4314092" y="5791200"/>
              <a:chExt cx="4360991" cy="117231"/>
            </a:xfrm>
            <a:grpFill/>
          </p:grpSpPr>
          <p:sp>
            <p:nvSpPr>
              <p:cNvPr id="32" name="椭圆 31">
                <a:extLst>
                  <a:ext uri="{FF2B5EF4-FFF2-40B4-BE49-F238E27FC236}">
                    <a16:creationId xmlns:a16="http://schemas.microsoft.com/office/drawing/2014/main" id="{0186B37B-8A6C-4598-8A3F-16B338CD4FB4}"/>
                  </a:ext>
                </a:extLst>
              </p:cNvPr>
              <p:cNvSpPr/>
              <p:nvPr/>
            </p:nvSpPr>
            <p:spPr>
              <a:xfrm>
                <a:off x="431409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33" name="椭圆 32">
                <a:extLst>
                  <a:ext uri="{FF2B5EF4-FFF2-40B4-BE49-F238E27FC236}">
                    <a16:creationId xmlns:a16="http://schemas.microsoft.com/office/drawing/2014/main" id="{A6EA35CB-754F-47CC-B269-9981F0AAB0F0}"/>
                  </a:ext>
                </a:extLst>
              </p:cNvPr>
              <p:cNvSpPr/>
              <p:nvPr/>
            </p:nvSpPr>
            <p:spPr>
              <a:xfrm>
                <a:off x="484456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34" name="椭圆 33">
                <a:extLst>
                  <a:ext uri="{FF2B5EF4-FFF2-40B4-BE49-F238E27FC236}">
                    <a16:creationId xmlns:a16="http://schemas.microsoft.com/office/drawing/2014/main" id="{6B6D50F8-5440-483A-A0D0-4A30B69B488E}"/>
                  </a:ext>
                </a:extLst>
              </p:cNvPr>
              <p:cNvSpPr/>
              <p:nvPr/>
            </p:nvSpPr>
            <p:spPr>
              <a:xfrm>
                <a:off x="537503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35" name="椭圆 34">
                <a:extLst>
                  <a:ext uri="{FF2B5EF4-FFF2-40B4-BE49-F238E27FC236}">
                    <a16:creationId xmlns:a16="http://schemas.microsoft.com/office/drawing/2014/main" id="{887802A2-6F38-4607-8931-86288627E932}"/>
                  </a:ext>
                </a:extLst>
              </p:cNvPr>
              <p:cNvSpPr/>
              <p:nvPr/>
            </p:nvSpPr>
            <p:spPr>
              <a:xfrm>
                <a:off x="590550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36" name="椭圆 35">
                <a:extLst>
                  <a:ext uri="{FF2B5EF4-FFF2-40B4-BE49-F238E27FC236}">
                    <a16:creationId xmlns:a16="http://schemas.microsoft.com/office/drawing/2014/main" id="{5B6ABD11-4731-4B75-8F7D-71F0CF329143}"/>
                  </a:ext>
                </a:extLst>
              </p:cNvPr>
              <p:cNvSpPr/>
              <p:nvPr/>
            </p:nvSpPr>
            <p:spPr>
              <a:xfrm>
                <a:off x="643597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37" name="椭圆 36">
                <a:extLst>
                  <a:ext uri="{FF2B5EF4-FFF2-40B4-BE49-F238E27FC236}">
                    <a16:creationId xmlns:a16="http://schemas.microsoft.com/office/drawing/2014/main" id="{42E588D3-AC6E-4D01-B720-40A1A7BC78EE}"/>
                  </a:ext>
                </a:extLst>
              </p:cNvPr>
              <p:cNvSpPr/>
              <p:nvPr/>
            </p:nvSpPr>
            <p:spPr>
              <a:xfrm>
                <a:off x="696644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38" name="椭圆 37">
                <a:extLst>
                  <a:ext uri="{FF2B5EF4-FFF2-40B4-BE49-F238E27FC236}">
                    <a16:creationId xmlns:a16="http://schemas.microsoft.com/office/drawing/2014/main" id="{0FEE55AC-B084-45B9-9A4F-6DE7722E1D24}"/>
                  </a:ext>
                </a:extLst>
              </p:cNvPr>
              <p:cNvSpPr/>
              <p:nvPr/>
            </p:nvSpPr>
            <p:spPr>
              <a:xfrm>
                <a:off x="749691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39" name="椭圆 38">
                <a:extLst>
                  <a:ext uri="{FF2B5EF4-FFF2-40B4-BE49-F238E27FC236}">
                    <a16:creationId xmlns:a16="http://schemas.microsoft.com/office/drawing/2014/main" id="{57D2B223-18FE-4E8E-B6AF-AED669513BD1}"/>
                  </a:ext>
                </a:extLst>
              </p:cNvPr>
              <p:cNvSpPr/>
              <p:nvPr/>
            </p:nvSpPr>
            <p:spPr>
              <a:xfrm>
                <a:off x="802738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40" name="椭圆 39">
                <a:extLst>
                  <a:ext uri="{FF2B5EF4-FFF2-40B4-BE49-F238E27FC236}">
                    <a16:creationId xmlns:a16="http://schemas.microsoft.com/office/drawing/2014/main" id="{8CD26D58-922C-4D8B-9E18-403345B9320C}"/>
                  </a:ext>
                </a:extLst>
              </p:cNvPr>
              <p:cNvSpPr/>
              <p:nvPr/>
            </p:nvSpPr>
            <p:spPr>
              <a:xfrm>
                <a:off x="855785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grpSp>
        <p:grpSp>
          <p:nvGrpSpPr>
            <p:cNvPr id="12" name="组合 11">
              <a:extLst>
                <a:ext uri="{FF2B5EF4-FFF2-40B4-BE49-F238E27FC236}">
                  <a16:creationId xmlns:a16="http://schemas.microsoft.com/office/drawing/2014/main" id="{E1BAC8E8-700E-478C-9BAC-4AF11D4C3C2D}"/>
                </a:ext>
              </a:extLst>
            </p:cNvPr>
            <p:cNvGrpSpPr/>
            <p:nvPr/>
          </p:nvGrpSpPr>
          <p:grpSpPr>
            <a:xfrm>
              <a:off x="4314092" y="7124700"/>
              <a:ext cx="4360991" cy="117231"/>
              <a:chOff x="4314092" y="5791200"/>
              <a:chExt cx="4360991" cy="117231"/>
            </a:xfrm>
            <a:grpFill/>
          </p:grpSpPr>
          <p:sp>
            <p:nvSpPr>
              <p:cNvPr id="23" name="椭圆 22">
                <a:extLst>
                  <a:ext uri="{FF2B5EF4-FFF2-40B4-BE49-F238E27FC236}">
                    <a16:creationId xmlns:a16="http://schemas.microsoft.com/office/drawing/2014/main" id="{80D79977-45B2-4B46-BB0D-6623F19DAA8D}"/>
                  </a:ext>
                </a:extLst>
              </p:cNvPr>
              <p:cNvSpPr/>
              <p:nvPr/>
            </p:nvSpPr>
            <p:spPr>
              <a:xfrm>
                <a:off x="431409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24" name="椭圆 23">
                <a:extLst>
                  <a:ext uri="{FF2B5EF4-FFF2-40B4-BE49-F238E27FC236}">
                    <a16:creationId xmlns:a16="http://schemas.microsoft.com/office/drawing/2014/main" id="{AF174F87-D52A-4AA8-8954-D669D07CDFB2}"/>
                  </a:ext>
                </a:extLst>
              </p:cNvPr>
              <p:cNvSpPr/>
              <p:nvPr/>
            </p:nvSpPr>
            <p:spPr>
              <a:xfrm>
                <a:off x="484456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25" name="椭圆 24">
                <a:extLst>
                  <a:ext uri="{FF2B5EF4-FFF2-40B4-BE49-F238E27FC236}">
                    <a16:creationId xmlns:a16="http://schemas.microsoft.com/office/drawing/2014/main" id="{B0D64876-1185-4E36-9EAE-37C6C29C372E}"/>
                  </a:ext>
                </a:extLst>
              </p:cNvPr>
              <p:cNvSpPr/>
              <p:nvPr/>
            </p:nvSpPr>
            <p:spPr>
              <a:xfrm>
                <a:off x="537503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26" name="椭圆 25">
                <a:extLst>
                  <a:ext uri="{FF2B5EF4-FFF2-40B4-BE49-F238E27FC236}">
                    <a16:creationId xmlns:a16="http://schemas.microsoft.com/office/drawing/2014/main" id="{5036830E-125F-4FB9-9AE1-12440E198D2A}"/>
                  </a:ext>
                </a:extLst>
              </p:cNvPr>
              <p:cNvSpPr/>
              <p:nvPr/>
            </p:nvSpPr>
            <p:spPr>
              <a:xfrm>
                <a:off x="590550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27" name="椭圆 26">
                <a:extLst>
                  <a:ext uri="{FF2B5EF4-FFF2-40B4-BE49-F238E27FC236}">
                    <a16:creationId xmlns:a16="http://schemas.microsoft.com/office/drawing/2014/main" id="{11CF0573-D3FB-4790-BB00-2A08B0F3BAA7}"/>
                  </a:ext>
                </a:extLst>
              </p:cNvPr>
              <p:cNvSpPr/>
              <p:nvPr/>
            </p:nvSpPr>
            <p:spPr>
              <a:xfrm>
                <a:off x="643597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28" name="椭圆 27">
                <a:extLst>
                  <a:ext uri="{FF2B5EF4-FFF2-40B4-BE49-F238E27FC236}">
                    <a16:creationId xmlns:a16="http://schemas.microsoft.com/office/drawing/2014/main" id="{20C5B7D2-3D70-4384-A2D6-EEB69975EC12}"/>
                  </a:ext>
                </a:extLst>
              </p:cNvPr>
              <p:cNvSpPr/>
              <p:nvPr/>
            </p:nvSpPr>
            <p:spPr>
              <a:xfrm>
                <a:off x="696644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29" name="椭圆 28">
                <a:extLst>
                  <a:ext uri="{FF2B5EF4-FFF2-40B4-BE49-F238E27FC236}">
                    <a16:creationId xmlns:a16="http://schemas.microsoft.com/office/drawing/2014/main" id="{A914105C-D448-4F34-9CF4-8F7D86DF0D65}"/>
                  </a:ext>
                </a:extLst>
              </p:cNvPr>
              <p:cNvSpPr/>
              <p:nvPr/>
            </p:nvSpPr>
            <p:spPr>
              <a:xfrm>
                <a:off x="749691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30" name="椭圆 29">
                <a:extLst>
                  <a:ext uri="{FF2B5EF4-FFF2-40B4-BE49-F238E27FC236}">
                    <a16:creationId xmlns:a16="http://schemas.microsoft.com/office/drawing/2014/main" id="{3B84FE96-3364-47CB-8A63-C52347B3B9EF}"/>
                  </a:ext>
                </a:extLst>
              </p:cNvPr>
              <p:cNvSpPr/>
              <p:nvPr/>
            </p:nvSpPr>
            <p:spPr>
              <a:xfrm>
                <a:off x="802738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31" name="椭圆 30">
                <a:extLst>
                  <a:ext uri="{FF2B5EF4-FFF2-40B4-BE49-F238E27FC236}">
                    <a16:creationId xmlns:a16="http://schemas.microsoft.com/office/drawing/2014/main" id="{560E6049-9DBB-4D4F-9CF0-384DB3074129}"/>
                  </a:ext>
                </a:extLst>
              </p:cNvPr>
              <p:cNvSpPr/>
              <p:nvPr/>
            </p:nvSpPr>
            <p:spPr>
              <a:xfrm>
                <a:off x="855785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grpSp>
        <p:grpSp>
          <p:nvGrpSpPr>
            <p:cNvPr id="13" name="组合 12">
              <a:extLst>
                <a:ext uri="{FF2B5EF4-FFF2-40B4-BE49-F238E27FC236}">
                  <a16:creationId xmlns:a16="http://schemas.microsoft.com/office/drawing/2014/main" id="{FAA846B4-9DFD-4E94-AA2B-157FC6D6CB18}"/>
                </a:ext>
              </a:extLst>
            </p:cNvPr>
            <p:cNvGrpSpPr/>
            <p:nvPr/>
          </p:nvGrpSpPr>
          <p:grpSpPr>
            <a:xfrm>
              <a:off x="4314092" y="7569200"/>
              <a:ext cx="4360991" cy="117231"/>
              <a:chOff x="4314092" y="5791200"/>
              <a:chExt cx="4360991" cy="117231"/>
            </a:xfrm>
            <a:grpFill/>
          </p:grpSpPr>
          <p:sp>
            <p:nvSpPr>
              <p:cNvPr id="14" name="椭圆 13">
                <a:extLst>
                  <a:ext uri="{FF2B5EF4-FFF2-40B4-BE49-F238E27FC236}">
                    <a16:creationId xmlns:a16="http://schemas.microsoft.com/office/drawing/2014/main" id="{AFE56015-2F46-405A-8FE2-FCFEEB3F7C1F}"/>
                  </a:ext>
                </a:extLst>
              </p:cNvPr>
              <p:cNvSpPr/>
              <p:nvPr/>
            </p:nvSpPr>
            <p:spPr>
              <a:xfrm>
                <a:off x="431409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15" name="椭圆 14">
                <a:extLst>
                  <a:ext uri="{FF2B5EF4-FFF2-40B4-BE49-F238E27FC236}">
                    <a16:creationId xmlns:a16="http://schemas.microsoft.com/office/drawing/2014/main" id="{796CF966-DB96-43A3-AC47-538B9B111D82}"/>
                  </a:ext>
                </a:extLst>
              </p:cNvPr>
              <p:cNvSpPr/>
              <p:nvPr/>
            </p:nvSpPr>
            <p:spPr>
              <a:xfrm>
                <a:off x="484456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16" name="椭圆 15">
                <a:extLst>
                  <a:ext uri="{FF2B5EF4-FFF2-40B4-BE49-F238E27FC236}">
                    <a16:creationId xmlns:a16="http://schemas.microsoft.com/office/drawing/2014/main" id="{B9A55E61-F2B6-4821-BA6B-DDE68524A1B7}"/>
                  </a:ext>
                </a:extLst>
              </p:cNvPr>
              <p:cNvSpPr/>
              <p:nvPr/>
            </p:nvSpPr>
            <p:spPr>
              <a:xfrm>
                <a:off x="537503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17" name="椭圆 16">
                <a:extLst>
                  <a:ext uri="{FF2B5EF4-FFF2-40B4-BE49-F238E27FC236}">
                    <a16:creationId xmlns:a16="http://schemas.microsoft.com/office/drawing/2014/main" id="{9B1B1A5E-5FD2-42A2-A1F0-09FC9FABAF27}"/>
                  </a:ext>
                </a:extLst>
              </p:cNvPr>
              <p:cNvSpPr/>
              <p:nvPr/>
            </p:nvSpPr>
            <p:spPr>
              <a:xfrm>
                <a:off x="590550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18" name="椭圆 17">
                <a:extLst>
                  <a:ext uri="{FF2B5EF4-FFF2-40B4-BE49-F238E27FC236}">
                    <a16:creationId xmlns:a16="http://schemas.microsoft.com/office/drawing/2014/main" id="{50369A5C-1FCE-477E-9551-215319BB00D3}"/>
                  </a:ext>
                </a:extLst>
              </p:cNvPr>
              <p:cNvSpPr/>
              <p:nvPr/>
            </p:nvSpPr>
            <p:spPr>
              <a:xfrm>
                <a:off x="643597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19" name="椭圆 18">
                <a:extLst>
                  <a:ext uri="{FF2B5EF4-FFF2-40B4-BE49-F238E27FC236}">
                    <a16:creationId xmlns:a16="http://schemas.microsoft.com/office/drawing/2014/main" id="{3FBB4696-1511-488D-9BA3-128CFD596DA2}"/>
                  </a:ext>
                </a:extLst>
              </p:cNvPr>
              <p:cNvSpPr/>
              <p:nvPr/>
            </p:nvSpPr>
            <p:spPr>
              <a:xfrm>
                <a:off x="696644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20" name="椭圆 19">
                <a:extLst>
                  <a:ext uri="{FF2B5EF4-FFF2-40B4-BE49-F238E27FC236}">
                    <a16:creationId xmlns:a16="http://schemas.microsoft.com/office/drawing/2014/main" id="{6F3E9C73-0A93-4DA3-8F87-1D3EBE3A9B76}"/>
                  </a:ext>
                </a:extLst>
              </p:cNvPr>
              <p:cNvSpPr/>
              <p:nvPr/>
            </p:nvSpPr>
            <p:spPr>
              <a:xfrm>
                <a:off x="749691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21" name="椭圆 20">
                <a:extLst>
                  <a:ext uri="{FF2B5EF4-FFF2-40B4-BE49-F238E27FC236}">
                    <a16:creationId xmlns:a16="http://schemas.microsoft.com/office/drawing/2014/main" id="{54DE163B-9035-4070-8BF7-54A055A348F7}"/>
                  </a:ext>
                </a:extLst>
              </p:cNvPr>
              <p:cNvSpPr/>
              <p:nvPr/>
            </p:nvSpPr>
            <p:spPr>
              <a:xfrm>
                <a:off x="802738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22" name="椭圆 21">
                <a:extLst>
                  <a:ext uri="{FF2B5EF4-FFF2-40B4-BE49-F238E27FC236}">
                    <a16:creationId xmlns:a16="http://schemas.microsoft.com/office/drawing/2014/main" id="{A84A0C0F-F959-42A6-898D-434D6356AC7B}"/>
                  </a:ext>
                </a:extLst>
              </p:cNvPr>
              <p:cNvSpPr/>
              <p:nvPr/>
            </p:nvSpPr>
            <p:spPr>
              <a:xfrm>
                <a:off x="8557852" y="5791200"/>
                <a:ext cx="117231" cy="117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grpSp>
      </p:grpSp>
      <p:sp>
        <p:nvSpPr>
          <p:cNvPr id="8" name="任意多边形: 形状 7">
            <a:extLst>
              <a:ext uri="{FF2B5EF4-FFF2-40B4-BE49-F238E27FC236}">
                <a16:creationId xmlns:a16="http://schemas.microsoft.com/office/drawing/2014/main" id="{AA6680C3-50FE-4162-904C-3C8ED528D262}"/>
              </a:ext>
            </a:extLst>
          </p:cNvPr>
          <p:cNvSpPr/>
          <p:nvPr/>
        </p:nvSpPr>
        <p:spPr>
          <a:xfrm flipH="1">
            <a:off x="11906250" y="643418"/>
            <a:ext cx="285750" cy="571500"/>
          </a:xfrm>
          <a:custGeom>
            <a:avLst/>
            <a:gdLst>
              <a:gd name="connsiteX0" fmla="*/ 0 w 457200"/>
              <a:gd name="connsiteY0" fmla="*/ 0 h 914400"/>
              <a:gd name="connsiteX1" fmla="*/ 457200 w 457200"/>
              <a:gd name="connsiteY1" fmla="*/ 457200 h 914400"/>
              <a:gd name="connsiteX2" fmla="*/ 0 w 457200"/>
              <a:gd name="connsiteY2" fmla="*/ 914400 h 914400"/>
              <a:gd name="connsiteX3" fmla="*/ 0 w 457200"/>
              <a:gd name="connsiteY3" fmla="*/ 679939 h 914400"/>
              <a:gd name="connsiteX4" fmla="*/ 222739 w 457200"/>
              <a:gd name="connsiteY4" fmla="*/ 457200 h 914400"/>
              <a:gd name="connsiteX5" fmla="*/ 0 w 457200"/>
              <a:gd name="connsiteY5" fmla="*/ 234461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914400">
                <a:moveTo>
                  <a:pt x="0" y="0"/>
                </a:moveTo>
                <a:cubicBezTo>
                  <a:pt x="252505" y="0"/>
                  <a:pt x="457200" y="204695"/>
                  <a:pt x="457200" y="457200"/>
                </a:cubicBezTo>
                <a:cubicBezTo>
                  <a:pt x="457200" y="709705"/>
                  <a:pt x="252505" y="914400"/>
                  <a:pt x="0" y="914400"/>
                </a:cubicBezTo>
                <a:lnTo>
                  <a:pt x="0" y="679939"/>
                </a:lnTo>
                <a:cubicBezTo>
                  <a:pt x="123015" y="679939"/>
                  <a:pt x="222739" y="580215"/>
                  <a:pt x="222739" y="457200"/>
                </a:cubicBezTo>
                <a:cubicBezTo>
                  <a:pt x="222739" y="334185"/>
                  <a:pt x="123015" y="234461"/>
                  <a:pt x="0" y="23446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50"/>
            <a:endParaRPr lang="en-US" sz="1125">
              <a:solidFill>
                <a:srgbClr val="FFFFFF"/>
              </a:solidFill>
              <a:latin typeface="Calibri" panose="020F0502020204030204"/>
            </a:endParaRPr>
          </a:p>
        </p:txBody>
      </p:sp>
      <p:sp>
        <p:nvSpPr>
          <p:cNvPr id="60" name="文本占位符 59">
            <a:extLst>
              <a:ext uri="{FF2B5EF4-FFF2-40B4-BE49-F238E27FC236}">
                <a16:creationId xmlns:a16="http://schemas.microsoft.com/office/drawing/2014/main" id="{054AD788-3E36-4018-8EBB-A3D527F6C8CD}"/>
              </a:ext>
            </a:extLst>
          </p:cNvPr>
          <p:cNvSpPr>
            <a:spLocks noGrp="1"/>
          </p:cNvSpPr>
          <p:nvPr userDrawn="1">
            <p:ph type="body" sz="quarter" idx="10"/>
          </p:nvPr>
        </p:nvSpPr>
        <p:spPr>
          <a:xfrm>
            <a:off x="714599" y="577898"/>
            <a:ext cx="4319219" cy="487363"/>
          </a:xfrm>
          <a:prstGeom prst="rect">
            <a:avLst/>
          </a:prstGeom>
        </p:spPr>
        <p:txBody>
          <a:bodyPr/>
          <a:lstStyle>
            <a:lvl1pPr marL="0" indent="0">
              <a:buNone/>
              <a:defRPr sz="3200">
                <a:solidFill>
                  <a:schemeClr val="tx1"/>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a:t>
            </a:r>
          </a:p>
        </p:txBody>
      </p:sp>
      <p:sp>
        <p:nvSpPr>
          <p:cNvPr id="61" name="文本占位符 60">
            <a:extLst>
              <a:ext uri="{FF2B5EF4-FFF2-40B4-BE49-F238E27FC236}">
                <a16:creationId xmlns:a16="http://schemas.microsoft.com/office/drawing/2014/main" id="{B313AC25-793F-4BFA-8EB8-459FAA60C4F0}"/>
              </a:ext>
            </a:extLst>
          </p:cNvPr>
          <p:cNvSpPr>
            <a:spLocks noGrp="1"/>
          </p:cNvSpPr>
          <p:nvPr userDrawn="1">
            <p:ph type="body" sz="quarter" idx="11"/>
          </p:nvPr>
        </p:nvSpPr>
        <p:spPr>
          <a:xfrm>
            <a:off x="714598" y="1035558"/>
            <a:ext cx="3449955" cy="265539"/>
          </a:xfrm>
          <a:prstGeom prst="rect">
            <a:avLst/>
          </a:prstGeom>
        </p:spPr>
        <p:txBody>
          <a:bodyPr/>
          <a:lstStyle>
            <a:lvl1pPr marL="0" indent="0" algn="dist">
              <a:buNone/>
              <a:defRPr sz="1200">
                <a:solidFill>
                  <a:schemeClr val="tx1"/>
                </a:solidFill>
                <a:latin typeface="+mn-ea"/>
                <a:ea typeface="+mn-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a:t>
            </a:r>
          </a:p>
        </p:txBody>
      </p:sp>
      <p:sp>
        <p:nvSpPr>
          <p:cNvPr id="62" name="任意多边形: 形状 61">
            <a:extLst>
              <a:ext uri="{FF2B5EF4-FFF2-40B4-BE49-F238E27FC236}">
                <a16:creationId xmlns:a16="http://schemas.microsoft.com/office/drawing/2014/main" id="{8B784E56-4BB2-4292-B58F-AF0BADB88582}"/>
              </a:ext>
            </a:extLst>
          </p:cNvPr>
          <p:cNvSpPr/>
          <p:nvPr userDrawn="1"/>
        </p:nvSpPr>
        <p:spPr>
          <a:xfrm>
            <a:off x="1317541" y="-4667"/>
            <a:ext cx="278424" cy="139212"/>
          </a:xfrm>
          <a:custGeom>
            <a:avLst/>
            <a:gdLst>
              <a:gd name="connsiteX0" fmla="*/ 0 w 278424"/>
              <a:gd name="connsiteY0" fmla="*/ 0 h 139212"/>
              <a:gd name="connsiteX1" fmla="*/ 69606 w 278424"/>
              <a:gd name="connsiteY1" fmla="*/ 0 h 139212"/>
              <a:gd name="connsiteX2" fmla="*/ 139212 w 278424"/>
              <a:gd name="connsiteY2" fmla="*/ 69606 h 139212"/>
              <a:gd name="connsiteX3" fmla="*/ 208818 w 278424"/>
              <a:gd name="connsiteY3" fmla="*/ 0 h 139212"/>
              <a:gd name="connsiteX4" fmla="*/ 278424 w 278424"/>
              <a:gd name="connsiteY4" fmla="*/ 0 h 139212"/>
              <a:gd name="connsiteX5" fmla="*/ 139212 w 278424"/>
              <a:gd name="connsiteY5" fmla="*/ 139212 h 139212"/>
              <a:gd name="connsiteX6" fmla="*/ 0 w 278424"/>
              <a:gd name="connsiteY6" fmla="*/ 0 h 13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424" h="139212">
                <a:moveTo>
                  <a:pt x="0" y="0"/>
                </a:moveTo>
                <a:lnTo>
                  <a:pt x="69606" y="0"/>
                </a:lnTo>
                <a:cubicBezTo>
                  <a:pt x="69606" y="38442"/>
                  <a:pt x="100770" y="69606"/>
                  <a:pt x="139212" y="69606"/>
                </a:cubicBezTo>
                <a:cubicBezTo>
                  <a:pt x="177654" y="69606"/>
                  <a:pt x="208818" y="38442"/>
                  <a:pt x="208818" y="0"/>
                </a:cubicBezTo>
                <a:lnTo>
                  <a:pt x="278424" y="0"/>
                </a:lnTo>
                <a:cubicBezTo>
                  <a:pt x="278424" y="76885"/>
                  <a:pt x="216097" y="139212"/>
                  <a:pt x="139212" y="139212"/>
                </a:cubicBezTo>
                <a:cubicBezTo>
                  <a:pt x="62327" y="139212"/>
                  <a:pt x="0" y="76885"/>
                  <a:pt x="0" y="0"/>
                </a:cubicBezTo>
                <a:close/>
              </a:path>
            </a:pathLst>
          </a:custGeom>
          <a:solidFill>
            <a:schemeClr val="accent1">
              <a:alpha val="82000"/>
            </a:schemeClr>
          </a:solidFill>
          <a:ln>
            <a:noFill/>
          </a:ln>
          <a:effectLst>
            <a:outerShdw blurRad="50800" dist="381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571500"/>
            <a:endParaRPr lang="en-US" sz="1125">
              <a:solidFill>
                <a:srgbClr val="FFFFFF"/>
              </a:solidFill>
              <a:latin typeface="Calibri" panose="020F0502020204030204"/>
            </a:endParaRPr>
          </a:p>
        </p:txBody>
      </p:sp>
    </p:spTree>
    <p:extLst>
      <p:ext uri="{BB962C8B-B14F-4D97-AF65-F5344CB8AC3E}">
        <p14:creationId xmlns:p14="http://schemas.microsoft.com/office/powerpoint/2010/main" val="123381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内容页5">
    <p:spTree>
      <p:nvGrpSpPr>
        <p:cNvPr id="1" name=""/>
        <p:cNvGrpSpPr/>
        <p:nvPr/>
      </p:nvGrpSpPr>
      <p:grpSpPr>
        <a:xfrm>
          <a:off x="0" y="0"/>
          <a:ext cx="0" cy="0"/>
          <a:chOff x="0" y="0"/>
          <a:chExt cx="0" cy="0"/>
        </a:xfrm>
      </p:grpSpPr>
      <p:pic>
        <p:nvPicPr>
          <p:cNvPr id="7" name="图片 6" descr="图片包含 建筑, 户外, 寺庙, 桌子&#10;&#10;描述已自动生成">
            <a:extLst>
              <a:ext uri="{FF2B5EF4-FFF2-40B4-BE49-F238E27FC236}">
                <a16:creationId xmlns:a16="http://schemas.microsoft.com/office/drawing/2014/main" id="{6402C250-D97C-4550-98ED-4D4D60C9FE69}"/>
              </a:ext>
            </a:extLst>
          </p:cNvPr>
          <p:cNvPicPr>
            <a:picLocks noChangeAspect="1"/>
          </p:cNvPicPr>
          <p:nvPr userDrawn="1"/>
        </p:nvPicPr>
        <p:blipFill>
          <a:blip r:embed="rId2" cstate="print">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5917" b="5917"/>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矩形 7">
            <a:extLst>
              <a:ext uri="{FF2B5EF4-FFF2-40B4-BE49-F238E27FC236}">
                <a16:creationId xmlns:a16="http://schemas.microsoft.com/office/drawing/2014/main" id="{3362A278-C3B8-4717-80CF-1559E2A9862E}"/>
              </a:ext>
            </a:extLst>
          </p:cNvPr>
          <p:cNvSpPr/>
          <p:nvPr userDrawn="1"/>
        </p:nvSpPr>
        <p:spPr>
          <a:xfrm flipH="1" flipV="1">
            <a:off x="0" y="0"/>
            <a:ext cx="12192000" cy="6858000"/>
          </a:xfrm>
          <a:prstGeom prst="rect">
            <a:avLst/>
          </a:prstGeom>
          <a:gradFill flip="none" rotWithShape="1">
            <a:gsLst>
              <a:gs pos="100000">
                <a:schemeClr val="bg1">
                  <a:alpha val="0"/>
                </a:schemeClr>
              </a:gs>
              <a:gs pos="0">
                <a:schemeClr val="bg1"/>
              </a:gs>
            </a:gsLst>
            <a:lin ang="81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9" name="矩形 8">
            <a:extLst>
              <a:ext uri="{FF2B5EF4-FFF2-40B4-BE49-F238E27FC236}">
                <a16:creationId xmlns:a16="http://schemas.microsoft.com/office/drawing/2014/main" id="{364E9AA4-4010-4D56-9C4A-7E9BFC99F5A5}"/>
              </a:ext>
            </a:extLst>
          </p:cNvPr>
          <p:cNvSpPr/>
          <p:nvPr userDrawn="1"/>
        </p:nvSpPr>
        <p:spPr>
          <a:xfrm flipH="1" flipV="1">
            <a:off x="0" y="0"/>
            <a:ext cx="12192000" cy="6858000"/>
          </a:xfrm>
          <a:prstGeom prst="rect">
            <a:avLst/>
          </a:prstGeom>
          <a:gradFill flip="none" rotWithShape="1">
            <a:gsLst>
              <a:gs pos="100000">
                <a:schemeClr val="accent1">
                  <a:alpha val="10000"/>
                </a:schemeClr>
              </a:gs>
              <a:gs pos="65000">
                <a:schemeClr val="accent1">
                  <a:alpha val="0"/>
                </a:schemeClr>
              </a:gs>
            </a:gsLst>
            <a:lin ang="81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grpSp>
        <p:nvGrpSpPr>
          <p:cNvPr id="10" name="组合 9">
            <a:extLst>
              <a:ext uri="{FF2B5EF4-FFF2-40B4-BE49-F238E27FC236}">
                <a16:creationId xmlns:a16="http://schemas.microsoft.com/office/drawing/2014/main" id="{DC51A80E-CB90-4503-A02B-43C1BB73B885}"/>
              </a:ext>
            </a:extLst>
          </p:cNvPr>
          <p:cNvGrpSpPr/>
          <p:nvPr userDrawn="1"/>
        </p:nvGrpSpPr>
        <p:grpSpPr>
          <a:xfrm>
            <a:off x="-440266" y="5556755"/>
            <a:ext cx="1067618" cy="1631531"/>
            <a:chOff x="463972" y="5261317"/>
            <a:chExt cx="566767" cy="866132"/>
          </a:xfrm>
          <a:solidFill>
            <a:schemeClr val="accent1">
              <a:alpha val="40000"/>
            </a:schemeClr>
          </a:solidFill>
        </p:grpSpPr>
        <p:sp>
          <p:nvSpPr>
            <p:cNvPr id="11" name="椭圆 10">
              <a:extLst>
                <a:ext uri="{FF2B5EF4-FFF2-40B4-BE49-F238E27FC236}">
                  <a16:creationId xmlns:a16="http://schemas.microsoft.com/office/drawing/2014/main" id="{B05A4950-5291-473B-BEF5-93BAC64DF349}"/>
                </a:ext>
              </a:extLst>
            </p:cNvPr>
            <p:cNvSpPr/>
            <p:nvPr/>
          </p:nvSpPr>
          <p:spPr>
            <a:xfrm>
              <a:off x="463972"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2" name="椭圆 11">
              <a:extLst>
                <a:ext uri="{FF2B5EF4-FFF2-40B4-BE49-F238E27FC236}">
                  <a16:creationId xmlns:a16="http://schemas.microsoft.com/office/drawing/2014/main" id="{B2636B16-DD1B-4D6C-A908-C7BB40046F96}"/>
                </a:ext>
              </a:extLst>
            </p:cNvPr>
            <p:cNvSpPr/>
            <p:nvPr/>
          </p:nvSpPr>
          <p:spPr>
            <a:xfrm>
              <a:off x="540553"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3" name="椭圆 12">
              <a:extLst>
                <a:ext uri="{FF2B5EF4-FFF2-40B4-BE49-F238E27FC236}">
                  <a16:creationId xmlns:a16="http://schemas.microsoft.com/office/drawing/2014/main" id="{7C67C9FF-C266-4115-AB87-2298518DC2F9}"/>
                </a:ext>
              </a:extLst>
            </p:cNvPr>
            <p:cNvSpPr/>
            <p:nvPr/>
          </p:nvSpPr>
          <p:spPr>
            <a:xfrm>
              <a:off x="617134"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4" name="椭圆 13">
              <a:extLst>
                <a:ext uri="{FF2B5EF4-FFF2-40B4-BE49-F238E27FC236}">
                  <a16:creationId xmlns:a16="http://schemas.microsoft.com/office/drawing/2014/main" id="{EBD55756-BECB-49A0-A5B1-0E10ACF01F08}"/>
                </a:ext>
              </a:extLst>
            </p:cNvPr>
            <p:cNvSpPr/>
            <p:nvPr/>
          </p:nvSpPr>
          <p:spPr>
            <a:xfrm>
              <a:off x="693715"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5" name="椭圆 14">
              <a:extLst>
                <a:ext uri="{FF2B5EF4-FFF2-40B4-BE49-F238E27FC236}">
                  <a16:creationId xmlns:a16="http://schemas.microsoft.com/office/drawing/2014/main" id="{EC6E6BF0-5D80-48A3-BD4E-8F4920E611F9}"/>
                </a:ext>
              </a:extLst>
            </p:cNvPr>
            <p:cNvSpPr/>
            <p:nvPr/>
          </p:nvSpPr>
          <p:spPr>
            <a:xfrm>
              <a:off x="770297"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6" name="椭圆 15">
              <a:extLst>
                <a:ext uri="{FF2B5EF4-FFF2-40B4-BE49-F238E27FC236}">
                  <a16:creationId xmlns:a16="http://schemas.microsoft.com/office/drawing/2014/main" id="{DE1B6502-28FD-4A74-B760-070617CACC8D}"/>
                </a:ext>
              </a:extLst>
            </p:cNvPr>
            <p:cNvSpPr/>
            <p:nvPr/>
          </p:nvSpPr>
          <p:spPr>
            <a:xfrm>
              <a:off x="846878"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7" name="椭圆 16">
              <a:extLst>
                <a:ext uri="{FF2B5EF4-FFF2-40B4-BE49-F238E27FC236}">
                  <a16:creationId xmlns:a16="http://schemas.microsoft.com/office/drawing/2014/main" id="{712636C4-0072-4F4A-9711-8459E3DBC53D}"/>
                </a:ext>
              </a:extLst>
            </p:cNvPr>
            <p:cNvSpPr/>
            <p:nvPr/>
          </p:nvSpPr>
          <p:spPr>
            <a:xfrm>
              <a:off x="923459"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8" name="椭圆 17">
              <a:extLst>
                <a:ext uri="{FF2B5EF4-FFF2-40B4-BE49-F238E27FC236}">
                  <a16:creationId xmlns:a16="http://schemas.microsoft.com/office/drawing/2014/main" id="{DD8DF113-4434-4B91-B801-B318F1CA08F4}"/>
                </a:ext>
              </a:extLst>
            </p:cNvPr>
            <p:cNvSpPr/>
            <p:nvPr/>
          </p:nvSpPr>
          <p:spPr>
            <a:xfrm>
              <a:off x="1000040"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9" name="椭圆 18">
              <a:extLst>
                <a:ext uri="{FF2B5EF4-FFF2-40B4-BE49-F238E27FC236}">
                  <a16:creationId xmlns:a16="http://schemas.microsoft.com/office/drawing/2014/main" id="{977EFFFA-18A3-404B-9B6B-6886C140ECFD}"/>
                </a:ext>
              </a:extLst>
            </p:cNvPr>
            <p:cNvSpPr/>
            <p:nvPr/>
          </p:nvSpPr>
          <p:spPr>
            <a:xfrm>
              <a:off x="463972"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0" name="椭圆 19">
              <a:extLst>
                <a:ext uri="{FF2B5EF4-FFF2-40B4-BE49-F238E27FC236}">
                  <a16:creationId xmlns:a16="http://schemas.microsoft.com/office/drawing/2014/main" id="{780F0785-8AF2-49A5-8FD8-59BAC960A038}"/>
                </a:ext>
              </a:extLst>
            </p:cNvPr>
            <p:cNvSpPr/>
            <p:nvPr/>
          </p:nvSpPr>
          <p:spPr>
            <a:xfrm>
              <a:off x="540553"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1" name="椭圆 20">
              <a:extLst>
                <a:ext uri="{FF2B5EF4-FFF2-40B4-BE49-F238E27FC236}">
                  <a16:creationId xmlns:a16="http://schemas.microsoft.com/office/drawing/2014/main" id="{4635F626-4690-471B-BA9B-3A2B33F7B7EC}"/>
                </a:ext>
              </a:extLst>
            </p:cNvPr>
            <p:cNvSpPr/>
            <p:nvPr/>
          </p:nvSpPr>
          <p:spPr>
            <a:xfrm>
              <a:off x="617134"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2" name="椭圆 21">
              <a:extLst>
                <a:ext uri="{FF2B5EF4-FFF2-40B4-BE49-F238E27FC236}">
                  <a16:creationId xmlns:a16="http://schemas.microsoft.com/office/drawing/2014/main" id="{4A5A0512-63D7-4F24-A39E-6D8A99399604}"/>
                </a:ext>
              </a:extLst>
            </p:cNvPr>
            <p:cNvSpPr/>
            <p:nvPr/>
          </p:nvSpPr>
          <p:spPr>
            <a:xfrm>
              <a:off x="693715"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3" name="椭圆 22">
              <a:extLst>
                <a:ext uri="{FF2B5EF4-FFF2-40B4-BE49-F238E27FC236}">
                  <a16:creationId xmlns:a16="http://schemas.microsoft.com/office/drawing/2014/main" id="{92F1E21F-2CA1-4104-9198-0DD6BE45ECDA}"/>
                </a:ext>
              </a:extLst>
            </p:cNvPr>
            <p:cNvSpPr/>
            <p:nvPr/>
          </p:nvSpPr>
          <p:spPr>
            <a:xfrm>
              <a:off x="770297"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4" name="椭圆 23">
              <a:extLst>
                <a:ext uri="{FF2B5EF4-FFF2-40B4-BE49-F238E27FC236}">
                  <a16:creationId xmlns:a16="http://schemas.microsoft.com/office/drawing/2014/main" id="{413A6BDD-2CF3-4C0B-AF6F-93D19639FE10}"/>
                </a:ext>
              </a:extLst>
            </p:cNvPr>
            <p:cNvSpPr/>
            <p:nvPr/>
          </p:nvSpPr>
          <p:spPr>
            <a:xfrm>
              <a:off x="846878"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5" name="椭圆 24">
              <a:extLst>
                <a:ext uri="{FF2B5EF4-FFF2-40B4-BE49-F238E27FC236}">
                  <a16:creationId xmlns:a16="http://schemas.microsoft.com/office/drawing/2014/main" id="{CB37A0FC-8C76-45AB-A0E0-33D5F8EAE954}"/>
                </a:ext>
              </a:extLst>
            </p:cNvPr>
            <p:cNvSpPr/>
            <p:nvPr/>
          </p:nvSpPr>
          <p:spPr>
            <a:xfrm>
              <a:off x="923459"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6" name="椭圆 25">
              <a:extLst>
                <a:ext uri="{FF2B5EF4-FFF2-40B4-BE49-F238E27FC236}">
                  <a16:creationId xmlns:a16="http://schemas.microsoft.com/office/drawing/2014/main" id="{D5511F51-ADCB-434F-B594-889345D484CB}"/>
                </a:ext>
              </a:extLst>
            </p:cNvPr>
            <p:cNvSpPr/>
            <p:nvPr/>
          </p:nvSpPr>
          <p:spPr>
            <a:xfrm>
              <a:off x="1000040"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7" name="椭圆 26">
              <a:extLst>
                <a:ext uri="{FF2B5EF4-FFF2-40B4-BE49-F238E27FC236}">
                  <a16:creationId xmlns:a16="http://schemas.microsoft.com/office/drawing/2014/main" id="{7DBB617D-08EC-4962-AD1A-823F7CF1E420}"/>
                </a:ext>
              </a:extLst>
            </p:cNvPr>
            <p:cNvSpPr/>
            <p:nvPr/>
          </p:nvSpPr>
          <p:spPr>
            <a:xfrm>
              <a:off x="463972"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8" name="椭圆 27">
              <a:extLst>
                <a:ext uri="{FF2B5EF4-FFF2-40B4-BE49-F238E27FC236}">
                  <a16:creationId xmlns:a16="http://schemas.microsoft.com/office/drawing/2014/main" id="{61BD9B96-6289-4B75-9D0C-CC9E7B9BC827}"/>
                </a:ext>
              </a:extLst>
            </p:cNvPr>
            <p:cNvSpPr/>
            <p:nvPr/>
          </p:nvSpPr>
          <p:spPr>
            <a:xfrm>
              <a:off x="540553"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9" name="椭圆 28">
              <a:extLst>
                <a:ext uri="{FF2B5EF4-FFF2-40B4-BE49-F238E27FC236}">
                  <a16:creationId xmlns:a16="http://schemas.microsoft.com/office/drawing/2014/main" id="{E4395A5D-B3AB-4188-910A-70F1159B5B0F}"/>
                </a:ext>
              </a:extLst>
            </p:cNvPr>
            <p:cNvSpPr/>
            <p:nvPr/>
          </p:nvSpPr>
          <p:spPr>
            <a:xfrm>
              <a:off x="617134"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30" name="椭圆 29">
              <a:extLst>
                <a:ext uri="{FF2B5EF4-FFF2-40B4-BE49-F238E27FC236}">
                  <a16:creationId xmlns:a16="http://schemas.microsoft.com/office/drawing/2014/main" id="{6EE210FB-990D-45EA-A85C-3122898A0D90}"/>
                </a:ext>
              </a:extLst>
            </p:cNvPr>
            <p:cNvSpPr/>
            <p:nvPr/>
          </p:nvSpPr>
          <p:spPr>
            <a:xfrm>
              <a:off x="693715"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31" name="椭圆 30">
              <a:extLst>
                <a:ext uri="{FF2B5EF4-FFF2-40B4-BE49-F238E27FC236}">
                  <a16:creationId xmlns:a16="http://schemas.microsoft.com/office/drawing/2014/main" id="{D9DF5476-560B-4433-8345-03C648F9D145}"/>
                </a:ext>
              </a:extLst>
            </p:cNvPr>
            <p:cNvSpPr/>
            <p:nvPr/>
          </p:nvSpPr>
          <p:spPr>
            <a:xfrm>
              <a:off x="770297"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32" name="椭圆 31">
              <a:extLst>
                <a:ext uri="{FF2B5EF4-FFF2-40B4-BE49-F238E27FC236}">
                  <a16:creationId xmlns:a16="http://schemas.microsoft.com/office/drawing/2014/main" id="{C82588AE-4047-4C86-9FB0-015E309A0806}"/>
                </a:ext>
              </a:extLst>
            </p:cNvPr>
            <p:cNvSpPr/>
            <p:nvPr/>
          </p:nvSpPr>
          <p:spPr>
            <a:xfrm>
              <a:off x="846878"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33" name="椭圆 32">
              <a:extLst>
                <a:ext uri="{FF2B5EF4-FFF2-40B4-BE49-F238E27FC236}">
                  <a16:creationId xmlns:a16="http://schemas.microsoft.com/office/drawing/2014/main" id="{5C2F876D-3BC7-4740-83C0-A6F82E318A05}"/>
                </a:ext>
              </a:extLst>
            </p:cNvPr>
            <p:cNvSpPr/>
            <p:nvPr/>
          </p:nvSpPr>
          <p:spPr>
            <a:xfrm>
              <a:off x="923459"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34" name="椭圆 33">
              <a:extLst>
                <a:ext uri="{FF2B5EF4-FFF2-40B4-BE49-F238E27FC236}">
                  <a16:creationId xmlns:a16="http://schemas.microsoft.com/office/drawing/2014/main" id="{72A9DBDE-4569-4942-A7A8-D8B8CF1B0D73}"/>
                </a:ext>
              </a:extLst>
            </p:cNvPr>
            <p:cNvSpPr/>
            <p:nvPr/>
          </p:nvSpPr>
          <p:spPr>
            <a:xfrm>
              <a:off x="1000040"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35" name="椭圆 34">
              <a:extLst>
                <a:ext uri="{FF2B5EF4-FFF2-40B4-BE49-F238E27FC236}">
                  <a16:creationId xmlns:a16="http://schemas.microsoft.com/office/drawing/2014/main" id="{DCD02759-4CF5-4468-8F04-F7F464849DDC}"/>
                </a:ext>
              </a:extLst>
            </p:cNvPr>
            <p:cNvSpPr/>
            <p:nvPr/>
          </p:nvSpPr>
          <p:spPr>
            <a:xfrm>
              <a:off x="463972"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36" name="椭圆 35">
              <a:extLst>
                <a:ext uri="{FF2B5EF4-FFF2-40B4-BE49-F238E27FC236}">
                  <a16:creationId xmlns:a16="http://schemas.microsoft.com/office/drawing/2014/main" id="{D56AE8F4-B947-499B-9AC3-F454FC2D6D57}"/>
                </a:ext>
              </a:extLst>
            </p:cNvPr>
            <p:cNvSpPr/>
            <p:nvPr/>
          </p:nvSpPr>
          <p:spPr>
            <a:xfrm>
              <a:off x="540553"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37" name="椭圆 36">
              <a:extLst>
                <a:ext uri="{FF2B5EF4-FFF2-40B4-BE49-F238E27FC236}">
                  <a16:creationId xmlns:a16="http://schemas.microsoft.com/office/drawing/2014/main" id="{F3CAFC36-D297-478B-8F30-6ACD8CAC1EA3}"/>
                </a:ext>
              </a:extLst>
            </p:cNvPr>
            <p:cNvSpPr/>
            <p:nvPr/>
          </p:nvSpPr>
          <p:spPr>
            <a:xfrm>
              <a:off x="617134"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38" name="椭圆 37">
              <a:extLst>
                <a:ext uri="{FF2B5EF4-FFF2-40B4-BE49-F238E27FC236}">
                  <a16:creationId xmlns:a16="http://schemas.microsoft.com/office/drawing/2014/main" id="{E569051A-8515-4107-AD99-4737FF2928C5}"/>
                </a:ext>
              </a:extLst>
            </p:cNvPr>
            <p:cNvSpPr/>
            <p:nvPr/>
          </p:nvSpPr>
          <p:spPr>
            <a:xfrm>
              <a:off x="693715"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39" name="椭圆 38">
              <a:extLst>
                <a:ext uri="{FF2B5EF4-FFF2-40B4-BE49-F238E27FC236}">
                  <a16:creationId xmlns:a16="http://schemas.microsoft.com/office/drawing/2014/main" id="{3801A908-CF41-447C-AB97-AECAEB91CC33}"/>
                </a:ext>
              </a:extLst>
            </p:cNvPr>
            <p:cNvSpPr/>
            <p:nvPr/>
          </p:nvSpPr>
          <p:spPr>
            <a:xfrm>
              <a:off x="770297"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40" name="椭圆 39">
              <a:extLst>
                <a:ext uri="{FF2B5EF4-FFF2-40B4-BE49-F238E27FC236}">
                  <a16:creationId xmlns:a16="http://schemas.microsoft.com/office/drawing/2014/main" id="{9CB79111-A200-441B-83E1-49778C53CE40}"/>
                </a:ext>
              </a:extLst>
            </p:cNvPr>
            <p:cNvSpPr/>
            <p:nvPr/>
          </p:nvSpPr>
          <p:spPr>
            <a:xfrm>
              <a:off x="846878"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41" name="椭圆 40">
              <a:extLst>
                <a:ext uri="{FF2B5EF4-FFF2-40B4-BE49-F238E27FC236}">
                  <a16:creationId xmlns:a16="http://schemas.microsoft.com/office/drawing/2014/main" id="{994B7665-8B7B-4E5D-AFE7-7755FBC8AEF3}"/>
                </a:ext>
              </a:extLst>
            </p:cNvPr>
            <p:cNvSpPr/>
            <p:nvPr/>
          </p:nvSpPr>
          <p:spPr>
            <a:xfrm>
              <a:off x="923459"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42" name="椭圆 41">
              <a:extLst>
                <a:ext uri="{FF2B5EF4-FFF2-40B4-BE49-F238E27FC236}">
                  <a16:creationId xmlns:a16="http://schemas.microsoft.com/office/drawing/2014/main" id="{E3B1F3DC-5F9A-47FE-902D-384FE79DE222}"/>
                </a:ext>
              </a:extLst>
            </p:cNvPr>
            <p:cNvSpPr/>
            <p:nvPr/>
          </p:nvSpPr>
          <p:spPr>
            <a:xfrm>
              <a:off x="1000040"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43" name="椭圆 42">
              <a:extLst>
                <a:ext uri="{FF2B5EF4-FFF2-40B4-BE49-F238E27FC236}">
                  <a16:creationId xmlns:a16="http://schemas.microsoft.com/office/drawing/2014/main" id="{366A733F-A716-4F62-8341-87DCAB46D748}"/>
                </a:ext>
              </a:extLst>
            </p:cNvPr>
            <p:cNvSpPr/>
            <p:nvPr/>
          </p:nvSpPr>
          <p:spPr>
            <a:xfrm>
              <a:off x="463972"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44" name="椭圆 43">
              <a:extLst>
                <a:ext uri="{FF2B5EF4-FFF2-40B4-BE49-F238E27FC236}">
                  <a16:creationId xmlns:a16="http://schemas.microsoft.com/office/drawing/2014/main" id="{155C8886-46A3-4635-B689-E6702FB58411}"/>
                </a:ext>
              </a:extLst>
            </p:cNvPr>
            <p:cNvSpPr/>
            <p:nvPr/>
          </p:nvSpPr>
          <p:spPr>
            <a:xfrm>
              <a:off x="540553"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45" name="椭圆 44">
              <a:extLst>
                <a:ext uri="{FF2B5EF4-FFF2-40B4-BE49-F238E27FC236}">
                  <a16:creationId xmlns:a16="http://schemas.microsoft.com/office/drawing/2014/main" id="{F8CC54BF-8831-4353-8279-997E3FC62094}"/>
                </a:ext>
              </a:extLst>
            </p:cNvPr>
            <p:cNvSpPr/>
            <p:nvPr/>
          </p:nvSpPr>
          <p:spPr>
            <a:xfrm>
              <a:off x="617134"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46" name="椭圆 45">
              <a:extLst>
                <a:ext uri="{FF2B5EF4-FFF2-40B4-BE49-F238E27FC236}">
                  <a16:creationId xmlns:a16="http://schemas.microsoft.com/office/drawing/2014/main" id="{61AAD2B0-D6FF-466E-9612-411B49AA5878}"/>
                </a:ext>
              </a:extLst>
            </p:cNvPr>
            <p:cNvSpPr/>
            <p:nvPr/>
          </p:nvSpPr>
          <p:spPr>
            <a:xfrm>
              <a:off x="693715"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47" name="椭圆 46">
              <a:extLst>
                <a:ext uri="{FF2B5EF4-FFF2-40B4-BE49-F238E27FC236}">
                  <a16:creationId xmlns:a16="http://schemas.microsoft.com/office/drawing/2014/main" id="{7DAB5F8C-50E0-4D9B-BAA5-1716CB8834EF}"/>
                </a:ext>
              </a:extLst>
            </p:cNvPr>
            <p:cNvSpPr/>
            <p:nvPr/>
          </p:nvSpPr>
          <p:spPr>
            <a:xfrm>
              <a:off x="770297"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48" name="椭圆 47">
              <a:extLst>
                <a:ext uri="{FF2B5EF4-FFF2-40B4-BE49-F238E27FC236}">
                  <a16:creationId xmlns:a16="http://schemas.microsoft.com/office/drawing/2014/main" id="{3B2D88D3-76D8-4706-BB07-D8BFDA328724}"/>
                </a:ext>
              </a:extLst>
            </p:cNvPr>
            <p:cNvSpPr/>
            <p:nvPr/>
          </p:nvSpPr>
          <p:spPr>
            <a:xfrm>
              <a:off x="846878"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49" name="椭圆 48">
              <a:extLst>
                <a:ext uri="{FF2B5EF4-FFF2-40B4-BE49-F238E27FC236}">
                  <a16:creationId xmlns:a16="http://schemas.microsoft.com/office/drawing/2014/main" id="{B9EFDB35-A685-4E5B-A71E-6CB0E727427D}"/>
                </a:ext>
              </a:extLst>
            </p:cNvPr>
            <p:cNvSpPr/>
            <p:nvPr/>
          </p:nvSpPr>
          <p:spPr>
            <a:xfrm>
              <a:off x="923459"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50" name="椭圆 49">
              <a:extLst>
                <a:ext uri="{FF2B5EF4-FFF2-40B4-BE49-F238E27FC236}">
                  <a16:creationId xmlns:a16="http://schemas.microsoft.com/office/drawing/2014/main" id="{032110AF-0AD9-4C29-BB29-C4FCAD71E69F}"/>
                </a:ext>
              </a:extLst>
            </p:cNvPr>
            <p:cNvSpPr/>
            <p:nvPr/>
          </p:nvSpPr>
          <p:spPr>
            <a:xfrm>
              <a:off x="1000040"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51" name="椭圆 50">
              <a:extLst>
                <a:ext uri="{FF2B5EF4-FFF2-40B4-BE49-F238E27FC236}">
                  <a16:creationId xmlns:a16="http://schemas.microsoft.com/office/drawing/2014/main" id="{2D4DDD37-9889-46AC-9A02-ADE7D7255265}"/>
                </a:ext>
              </a:extLst>
            </p:cNvPr>
            <p:cNvSpPr/>
            <p:nvPr/>
          </p:nvSpPr>
          <p:spPr>
            <a:xfrm>
              <a:off x="463972"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52" name="椭圆 51">
              <a:extLst>
                <a:ext uri="{FF2B5EF4-FFF2-40B4-BE49-F238E27FC236}">
                  <a16:creationId xmlns:a16="http://schemas.microsoft.com/office/drawing/2014/main" id="{F9A80F5F-5E9B-421A-9A10-485D306DB1C2}"/>
                </a:ext>
              </a:extLst>
            </p:cNvPr>
            <p:cNvSpPr/>
            <p:nvPr/>
          </p:nvSpPr>
          <p:spPr>
            <a:xfrm>
              <a:off x="540553"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53" name="椭圆 52">
              <a:extLst>
                <a:ext uri="{FF2B5EF4-FFF2-40B4-BE49-F238E27FC236}">
                  <a16:creationId xmlns:a16="http://schemas.microsoft.com/office/drawing/2014/main" id="{F3FFD6E4-ABA0-45F3-9061-FD372F0209B3}"/>
                </a:ext>
              </a:extLst>
            </p:cNvPr>
            <p:cNvSpPr/>
            <p:nvPr/>
          </p:nvSpPr>
          <p:spPr>
            <a:xfrm>
              <a:off x="617134"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54" name="椭圆 53">
              <a:extLst>
                <a:ext uri="{FF2B5EF4-FFF2-40B4-BE49-F238E27FC236}">
                  <a16:creationId xmlns:a16="http://schemas.microsoft.com/office/drawing/2014/main" id="{5601BA19-0DFC-493D-B574-059BEE77D8BF}"/>
                </a:ext>
              </a:extLst>
            </p:cNvPr>
            <p:cNvSpPr/>
            <p:nvPr/>
          </p:nvSpPr>
          <p:spPr>
            <a:xfrm>
              <a:off x="693715"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55" name="椭圆 54">
              <a:extLst>
                <a:ext uri="{FF2B5EF4-FFF2-40B4-BE49-F238E27FC236}">
                  <a16:creationId xmlns:a16="http://schemas.microsoft.com/office/drawing/2014/main" id="{53426D13-3213-4408-94B6-0D6D1676D84C}"/>
                </a:ext>
              </a:extLst>
            </p:cNvPr>
            <p:cNvSpPr/>
            <p:nvPr/>
          </p:nvSpPr>
          <p:spPr>
            <a:xfrm>
              <a:off x="770297"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56" name="椭圆 55">
              <a:extLst>
                <a:ext uri="{FF2B5EF4-FFF2-40B4-BE49-F238E27FC236}">
                  <a16:creationId xmlns:a16="http://schemas.microsoft.com/office/drawing/2014/main" id="{E351F2B3-4E18-4713-B535-8705F905CEEF}"/>
                </a:ext>
              </a:extLst>
            </p:cNvPr>
            <p:cNvSpPr/>
            <p:nvPr/>
          </p:nvSpPr>
          <p:spPr>
            <a:xfrm>
              <a:off x="846878"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57" name="椭圆 56">
              <a:extLst>
                <a:ext uri="{FF2B5EF4-FFF2-40B4-BE49-F238E27FC236}">
                  <a16:creationId xmlns:a16="http://schemas.microsoft.com/office/drawing/2014/main" id="{EBB76D28-5E79-49B3-872A-5AA9B3FCFF7F}"/>
                </a:ext>
              </a:extLst>
            </p:cNvPr>
            <p:cNvSpPr/>
            <p:nvPr/>
          </p:nvSpPr>
          <p:spPr>
            <a:xfrm>
              <a:off x="923459"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58" name="椭圆 57">
              <a:extLst>
                <a:ext uri="{FF2B5EF4-FFF2-40B4-BE49-F238E27FC236}">
                  <a16:creationId xmlns:a16="http://schemas.microsoft.com/office/drawing/2014/main" id="{0479B90B-2F9B-4C7C-997A-0FFAB653E22E}"/>
                </a:ext>
              </a:extLst>
            </p:cNvPr>
            <p:cNvSpPr/>
            <p:nvPr/>
          </p:nvSpPr>
          <p:spPr>
            <a:xfrm>
              <a:off x="1000040"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59" name="椭圆 58">
              <a:extLst>
                <a:ext uri="{FF2B5EF4-FFF2-40B4-BE49-F238E27FC236}">
                  <a16:creationId xmlns:a16="http://schemas.microsoft.com/office/drawing/2014/main" id="{AC6A3D1B-E14A-4D6B-886A-D1B766595B29}"/>
                </a:ext>
              </a:extLst>
            </p:cNvPr>
            <p:cNvSpPr/>
            <p:nvPr/>
          </p:nvSpPr>
          <p:spPr>
            <a:xfrm>
              <a:off x="463972"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60" name="椭圆 59">
              <a:extLst>
                <a:ext uri="{FF2B5EF4-FFF2-40B4-BE49-F238E27FC236}">
                  <a16:creationId xmlns:a16="http://schemas.microsoft.com/office/drawing/2014/main" id="{B853E17A-28D4-4717-9AD7-27C77E9596B1}"/>
                </a:ext>
              </a:extLst>
            </p:cNvPr>
            <p:cNvSpPr/>
            <p:nvPr/>
          </p:nvSpPr>
          <p:spPr>
            <a:xfrm>
              <a:off x="540553"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61" name="椭圆 60">
              <a:extLst>
                <a:ext uri="{FF2B5EF4-FFF2-40B4-BE49-F238E27FC236}">
                  <a16:creationId xmlns:a16="http://schemas.microsoft.com/office/drawing/2014/main" id="{4A1A7108-3840-483E-8A23-467358FE0DB3}"/>
                </a:ext>
              </a:extLst>
            </p:cNvPr>
            <p:cNvSpPr/>
            <p:nvPr/>
          </p:nvSpPr>
          <p:spPr>
            <a:xfrm>
              <a:off x="617134"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62" name="椭圆 61">
              <a:extLst>
                <a:ext uri="{FF2B5EF4-FFF2-40B4-BE49-F238E27FC236}">
                  <a16:creationId xmlns:a16="http://schemas.microsoft.com/office/drawing/2014/main" id="{4742ABD3-E1D1-4019-A128-6A5F8CC34FD5}"/>
                </a:ext>
              </a:extLst>
            </p:cNvPr>
            <p:cNvSpPr/>
            <p:nvPr/>
          </p:nvSpPr>
          <p:spPr>
            <a:xfrm>
              <a:off x="693715"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63" name="椭圆 62">
              <a:extLst>
                <a:ext uri="{FF2B5EF4-FFF2-40B4-BE49-F238E27FC236}">
                  <a16:creationId xmlns:a16="http://schemas.microsoft.com/office/drawing/2014/main" id="{BD9B8889-BE14-4B45-B8B8-E07C72DE48A3}"/>
                </a:ext>
              </a:extLst>
            </p:cNvPr>
            <p:cNvSpPr/>
            <p:nvPr/>
          </p:nvSpPr>
          <p:spPr>
            <a:xfrm>
              <a:off x="770297"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64" name="椭圆 63">
              <a:extLst>
                <a:ext uri="{FF2B5EF4-FFF2-40B4-BE49-F238E27FC236}">
                  <a16:creationId xmlns:a16="http://schemas.microsoft.com/office/drawing/2014/main" id="{A8904A3F-42E3-46A2-BED8-11972493409A}"/>
                </a:ext>
              </a:extLst>
            </p:cNvPr>
            <p:cNvSpPr/>
            <p:nvPr/>
          </p:nvSpPr>
          <p:spPr>
            <a:xfrm>
              <a:off x="846878"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65" name="椭圆 64">
              <a:extLst>
                <a:ext uri="{FF2B5EF4-FFF2-40B4-BE49-F238E27FC236}">
                  <a16:creationId xmlns:a16="http://schemas.microsoft.com/office/drawing/2014/main" id="{1C0F85C9-C9F1-491A-AB90-DDCDF3C57D1D}"/>
                </a:ext>
              </a:extLst>
            </p:cNvPr>
            <p:cNvSpPr/>
            <p:nvPr/>
          </p:nvSpPr>
          <p:spPr>
            <a:xfrm>
              <a:off x="923459"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66" name="椭圆 65">
              <a:extLst>
                <a:ext uri="{FF2B5EF4-FFF2-40B4-BE49-F238E27FC236}">
                  <a16:creationId xmlns:a16="http://schemas.microsoft.com/office/drawing/2014/main" id="{3F49B627-9B20-4BC5-8DF4-8139F93F8474}"/>
                </a:ext>
              </a:extLst>
            </p:cNvPr>
            <p:cNvSpPr/>
            <p:nvPr/>
          </p:nvSpPr>
          <p:spPr>
            <a:xfrm>
              <a:off x="1000040"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67" name="椭圆 66">
              <a:extLst>
                <a:ext uri="{FF2B5EF4-FFF2-40B4-BE49-F238E27FC236}">
                  <a16:creationId xmlns:a16="http://schemas.microsoft.com/office/drawing/2014/main" id="{0DD078D8-CED1-425E-B523-C6D31B036EFC}"/>
                </a:ext>
              </a:extLst>
            </p:cNvPr>
            <p:cNvSpPr/>
            <p:nvPr/>
          </p:nvSpPr>
          <p:spPr>
            <a:xfrm>
              <a:off x="463972"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68" name="椭圆 67">
              <a:extLst>
                <a:ext uri="{FF2B5EF4-FFF2-40B4-BE49-F238E27FC236}">
                  <a16:creationId xmlns:a16="http://schemas.microsoft.com/office/drawing/2014/main" id="{33358970-CBB5-41B7-AC02-A7BE1F1FDDA3}"/>
                </a:ext>
              </a:extLst>
            </p:cNvPr>
            <p:cNvSpPr/>
            <p:nvPr/>
          </p:nvSpPr>
          <p:spPr>
            <a:xfrm>
              <a:off x="540553"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69" name="椭圆 68">
              <a:extLst>
                <a:ext uri="{FF2B5EF4-FFF2-40B4-BE49-F238E27FC236}">
                  <a16:creationId xmlns:a16="http://schemas.microsoft.com/office/drawing/2014/main" id="{9F62C7FC-FF6F-4CAC-A3BC-72FDED207614}"/>
                </a:ext>
              </a:extLst>
            </p:cNvPr>
            <p:cNvSpPr/>
            <p:nvPr/>
          </p:nvSpPr>
          <p:spPr>
            <a:xfrm>
              <a:off x="617134"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70" name="椭圆 69">
              <a:extLst>
                <a:ext uri="{FF2B5EF4-FFF2-40B4-BE49-F238E27FC236}">
                  <a16:creationId xmlns:a16="http://schemas.microsoft.com/office/drawing/2014/main" id="{EC7D2058-5931-413D-AA17-2F1B72920CBC}"/>
                </a:ext>
              </a:extLst>
            </p:cNvPr>
            <p:cNvSpPr/>
            <p:nvPr/>
          </p:nvSpPr>
          <p:spPr>
            <a:xfrm>
              <a:off x="693715"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71" name="椭圆 70">
              <a:extLst>
                <a:ext uri="{FF2B5EF4-FFF2-40B4-BE49-F238E27FC236}">
                  <a16:creationId xmlns:a16="http://schemas.microsoft.com/office/drawing/2014/main" id="{2EE8162E-DCAA-40D2-997C-472083C8CF66}"/>
                </a:ext>
              </a:extLst>
            </p:cNvPr>
            <p:cNvSpPr/>
            <p:nvPr/>
          </p:nvSpPr>
          <p:spPr>
            <a:xfrm>
              <a:off x="770297"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72" name="椭圆 71">
              <a:extLst>
                <a:ext uri="{FF2B5EF4-FFF2-40B4-BE49-F238E27FC236}">
                  <a16:creationId xmlns:a16="http://schemas.microsoft.com/office/drawing/2014/main" id="{C9D97652-CD4B-49C7-85B1-CD58AD44F9AF}"/>
                </a:ext>
              </a:extLst>
            </p:cNvPr>
            <p:cNvSpPr/>
            <p:nvPr/>
          </p:nvSpPr>
          <p:spPr>
            <a:xfrm>
              <a:off x="846878"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73" name="椭圆 72">
              <a:extLst>
                <a:ext uri="{FF2B5EF4-FFF2-40B4-BE49-F238E27FC236}">
                  <a16:creationId xmlns:a16="http://schemas.microsoft.com/office/drawing/2014/main" id="{5D386039-9129-447A-9004-5B37ADCB4470}"/>
                </a:ext>
              </a:extLst>
            </p:cNvPr>
            <p:cNvSpPr/>
            <p:nvPr/>
          </p:nvSpPr>
          <p:spPr>
            <a:xfrm>
              <a:off x="923459"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74" name="椭圆 73">
              <a:extLst>
                <a:ext uri="{FF2B5EF4-FFF2-40B4-BE49-F238E27FC236}">
                  <a16:creationId xmlns:a16="http://schemas.microsoft.com/office/drawing/2014/main" id="{754E6FF0-F597-4B89-8E4F-8B3D8DE5DB2F}"/>
                </a:ext>
              </a:extLst>
            </p:cNvPr>
            <p:cNvSpPr/>
            <p:nvPr/>
          </p:nvSpPr>
          <p:spPr>
            <a:xfrm>
              <a:off x="1000040"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75" name="椭圆 74">
              <a:extLst>
                <a:ext uri="{FF2B5EF4-FFF2-40B4-BE49-F238E27FC236}">
                  <a16:creationId xmlns:a16="http://schemas.microsoft.com/office/drawing/2014/main" id="{63F79914-45EF-45D8-8894-8A8A79C71D64}"/>
                </a:ext>
              </a:extLst>
            </p:cNvPr>
            <p:cNvSpPr/>
            <p:nvPr/>
          </p:nvSpPr>
          <p:spPr>
            <a:xfrm>
              <a:off x="463972"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76" name="椭圆 75">
              <a:extLst>
                <a:ext uri="{FF2B5EF4-FFF2-40B4-BE49-F238E27FC236}">
                  <a16:creationId xmlns:a16="http://schemas.microsoft.com/office/drawing/2014/main" id="{F8190068-D9D9-45E7-8BC0-C4DA56A576FA}"/>
                </a:ext>
              </a:extLst>
            </p:cNvPr>
            <p:cNvSpPr/>
            <p:nvPr/>
          </p:nvSpPr>
          <p:spPr>
            <a:xfrm>
              <a:off x="540553"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77" name="椭圆 76">
              <a:extLst>
                <a:ext uri="{FF2B5EF4-FFF2-40B4-BE49-F238E27FC236}">
                  <a16:creationId xmlns:a16="http://schemas.microsoft.com/office/drawing/2014/main" id="{53799C72-00AC-474F-B5C6-425D967F093D}"/>
                </a:ext>
              </a:extLst>
            </p:cNvPr>
            <p:cNvSpPr/>
            <p:nvPr/>
          </p:nvSpPr>
          <p:spPr>
            <a:xfrm>
              <a:off x="617134"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78" name="椭圆 77">
              <a:extLst>
                <a:ext uri="{FF2B5EF4-FFF2-40B4-BE49-F238E27FC236}">
                  <a16:creationId xmlns:a16="http://schemas.microsoft.com/office/drawing/2014/main" id="{38EE623B-F280-4163-A92A-2CE3F9360DFF}"/>
                </a:ext>
              </a:extLst>
            </p:cNvPr>
            <p:cNvSpPr/>
            <p:nvPr/>
          </p:nvSpPr>
          <p:spPr>
            <a:xfrm>
              <a:off x="693715"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79" name="椭圆 78">
              <a:extLst>
                <a:ext uri="{FF2B5EF4-FFF2-40B4-BE49-F238E27FC236}">
                  <a16:creationId xmlns:a16="http://schemas.microsoft.com/office/drawing/2014/main" id="{9A80011C-4E94-42F0-881C-7BDE6284F149}"/>
                </a:ext>
              </a:extLst>
            </p:cNvPr>
            <p:cNvSpPr/>
            <p:nvPr/>
          </p:nvSpPr>
          <p:spPr>
            <a:xfrm>
              <a:off x="770297"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80" name="椭圆 79">
              <a:extLst>
                <a:ext uri="{FF2B5EF4-FFF2-40B4-BE49-F238E27FC236}">
                  <a16:creationId xmlns:a16="http://schemas.microsoft.com/office/drawing/2014/main" id="{A27CEE4B-F3DA-4C47-B17C-9E8A54E6BB03}"/>
                </a:ext>
              </a:extLst>
            </p:cNvPr>
            <p:cNvSpPr/>
            <p:nvPr/>
          </p:nvSpPr>
          <p:spPr>
            <a:xfrm>
              <a:off x="846878"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81" name="椭圆 80">
              <a:extLst>
                <a:ext uri="{FF2B5EF4-FFF2-40B4-BE49-F238E27FC236}">
                  <a16:creationId xmlns:a16="http://schemas.microsoft.com/office/drawing/2014/main" id="{81C68913-B64B-47B6-BE9A-44D391F29123}"/>
                </a:ext>
              </a:extLst>
            </p:cNvPr>
            <p:cNvSpPr/>
            <p:nvPr/>
          </p:nvSpPr>
          <p:spPr>
            <a:xfrm>
              <a:off x="923459"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82" name="椭圆 81">
              <a:extLst>
                <a:ext uri="{FF2B5EF4-FFF2-40B4-BE49-F238E27FC236}">
                  <a16:creationId xmlns:a16="http://schemas.microsoft.com/office/drawing/2014/main" id="{2147C4D4-C2D0-441E-9969-FE6247331F8E}"/>
                </a:ext>
              </a:extLst>
            </p:cNvPr>
            <p:cNvSpPr/>
            <p:nvPr/>
          </p:nvSpPr>
          <p:spPr>
            <a:xfrm>
              <a:off x="1000040"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83" name="椭圆 82">
              <a:extLst>
                <a:ext uri="{FF2B5EF4-FFF2-40B4-BE49-F238E27FC236}">
                  <a16:creationId xmlns:a16="http://schemas.microsoft.com/office/drawing/2014/main" id="{1DF654B6-441D-4025-A22C-30C7D7F060A4}"/>
                </a:ext>
              </a:extLst>
            </p:cNvPr>
            <p:cNvSpPr/>
            <p:nvPr/>
          </p:nvSpPr>
          <p:spPr>
            <a:xfrm>
              <a:off x="463972"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84" name="椭圆 83">
              <a:extLst>
                <a:ext uri="{FF2B5EF4-FFF2-40B4-BE49-F238E27FC236}">
                  <a16:creationId xmlns:a16="http://schemas.microsoft.com/office/drawing/2014/main" id="{A9789A6E-D7B8-4692-91B8-3515084F268E}"/>
                </a:ext>
              </a:extLst>
            </p:cNvPr>
            <p:cNvSpPr/>
            <p:nvPr/>
          </p:nvSpPr>
          <p:spPr>
            <a:xfrm>
              <a:off x="540553"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85" name="椭圆 84">
              <a:extLst>
                <a:ext uri="{FF2B5EF4-FFF2-40B4-BE49-F238E27FC236}">
                  <a16:creationId xmlns:a16="http://schemas.microsoft.com/office/drawing/2014/main" id="{5CC036DD-6F3D-4C6F-92C9-88D2CF544D9B}"/>
                </a:ext>
              </a:extLst>
            </p:cNvPr>
            <p:cNvSpPr/>
            <p:nvPr/>
          </p:nvSpPr>
          <p:spPr>
            <a:xfrm>
              <a:off x="617134"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86" name="椭圆 85">
              <a:extLst>
                <a:ext uri="{FF2B5EF4-FFF2-40B4-BE49-F238E27FC236}">
                  <a16:creationId xmlns:a16="http://schemas.microsoft.com/office/drawing/2014/main" id="{6043DDD2-939F-4EE3-A2C5-13CAD5F8D89C}"/>
                </a:ext>
              </a:extLst>
            </p:cNvPr>
            <p:cNvSpPr/>
            <p:nvPr/>
          </p:nvSpPr>
          <p:spPr>
            <a:xfrm>
              <a:off x="693715"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87" name="椭圆 86">
              <a:extLst>
                <a:ext uri="{FF2B5EF4-FFF2-40B4-BE49-F238E27FC236}">
                  <a16:creationId xmlns:a16="http://schemas.microsoft.com/office/drawing/2014/main" id="{B138AC1E-3664-4125-995B-763B9FE9E316}"/>
                </a:ext>
              </a:extLst>
            </p:cNvPr>
            <p:cNvSpPr/>
            <p:nvPr/>
          </p:nvSpPr>
          <p:spPr>
            <a:xfrm>
              <a:off x="770297"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88" name="椭圆 87">
              <a:extLst>
                <a:ext uri="{FF2B5EF4-FFF2-40B4-BE49-F238E27FC236}">
                  <a16:creationId xmlns:a16="http://schemas.microsoft.com/office/drawing/2014/main" id="{01945695-112D-41D1-B66C-FA5860CFCFE0}"/>
                </a:ext>
              </a:extLst>
            </p:cNvPr>
            <p:cNvSpPr/>
            <p:nvPr/>
          </p:nvSpPr>
          <p:spPr>
            <a:xfrm>
              <a:off x="846878"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89" name="椭圆 88">
              <a:extLst>
                <a:ext uri="{FF2B5EF4-FFF2-40B4-BE49-F238E27FC236}">
                  <a16:creationId xmlns:a16="http://schemas.microsoft.com/office/drawing/2014/main" id="{D40A3C4C-2467-4D41-B0CD-F1745706909E}"/>
                </a:ext>
              </a:extLst>
            </p:cNvPr>
            <p:cNvSpPr/>
            <p:nvPr/>
          </p:nvSpPr>
          <p:spPr>
            <a:xfrm>
              <a:off x="923459"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90" name="椭圆 89">
              <a:extLst>
                <a:ext uri="{FF2B5EF4-FFF2-40B4-BE49-F238E27FC236}">
                  <a16:creationId xmlns:a16="http://schemas.microsoft.com/office/drawing/2014/main" id="{A958DC55-9F6F-498A-B654-26DDA27E8B0F}"/>
                </a:ext>
              </a:extLst>
            </p:cNvPr>
            <p:cNvSpPr/>
            <p:nvPr/>
          </p:nvSpPr>
          <p:spPr>
            <a:xfrm>
              <a:off x="1000040"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91" name="椭圆 90">
              <a:extLst>
                <a:ext uri="{FF2B5EF4-FFF2-40B4-BE49-F238E27FC236}">
                  <a16:creationId xmlns:a16="http://schemas.microsoft.com/office/drawing/2014/main" id="{D410F64C-4A58-43E2-A3C3-9A7828E3D421}"/>
                </a:ext>
              </a:extLst>
            </p:cNvPr>
            <p:cNvSpPr/>
            <p:nvPr/>
          </p:nvSpPr>
          <p:spPr>
            <a:xfrm>
              <a:off x="463972"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92" name="椭圆 91">
              <a:extLst>
                <a:ext uri="{FF2B5EF4-FFF2-40B4-BE49-F238E27FC236}">
                  <a16:creationId xmlns:a16="http://schemas.microsoft.com/office/drawing/2014/main" id="{38480A50-352B-4B9A-82D4-CEE16980C2CE}"/>
                </a:ext>
              </a:extLst>
            </p:cNvPr>
            <p:cNvSpPr/>
            <p:nvPr/>
          </p:nvSpPr>
          <p:spPr>
            <a:xfrm>
              <a:off x="540553"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93" name="椭圆 92">
              <a:extLst>
                <a:ext uri="{FF2B5EF4-FFF2-40B4-BE49-F238E27FC236}">
                  <a16:creationId xmlns:a16="http://schemas.microsoft.com/office/drawing/2014/main" id="{9FACF770-92B7-462F-8E10-745CB3CB8369}"/>
                </a:ext>
              </a:extLst>
            </p:cNvPr>
            <p:cNvSpPr/>
            <p:nvPr/>
          </p:nvSpPr>
          <p:spPr>
            <a:xfrm>
              <a:off x="617134"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94" name="椭圆 93">
              <a:extLst>
                <a:ext uri="{FF2B5EF4-FFF2-40B4-BE49-F238E27FC236}">
                  <a16:creationId xmlns:a16="http://schemas.microsoft.com/office/drawing/2014/main" id="{11C87338-444B-4A63-9415-1D46E4CFAAB1}"/>
                </a:ext>
              </a:extLst>
            </p:cNvPr>
            <p:cNvSpPr/>
            <p:nvPr/>
          </p:nvSpPr>
          <p:spPr>
            <a:xfrm>
              <a:off x="693715"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95" name="椭圆 94">
              <a:extLst>
                <a:ext uri="{FF2B5EF4-FFF2-40B4-BE49-F238E27FC236}">
                  <a16:creationId xmlns:a16="http://schemas.microsoft.com/office/drawing/2014/main" id="{58FDF9DE-47E1-4EF8-BC22-03068353044C}"/>
                </a:ext>
              </a:extLst>
            </p:cNvPr>
            <p:cNvSpPr/>
            <p:nvPr/>
          </p:nvSpPr>
          <p:spPr>
            <a:xfrm>
              <a:off x="770297"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96" name="椭圆 95">
              <a:extLst>
                <a:ext uri="{FF2B5EF4-FFF2-40B4-BE49-F238E27FC236}">
                  <a16:creationId xmlns:a16="http://schemas.microsoft.com/office/drawing/2014/main" id="{3E8D0EBC-8CC8-48EC-A543-9F1DBADF7D41}"/>
                </a:ext>
              </a:extLst>
            </p:cNvPr>
            <p:cNvSpPr/>
            <p:nvPr/>
          </p:nvSpPr>
          <p:spPr>
            <a:xfrm>
              <a:off x="846878"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97" name="椭圆 96">
              <a:extLst>
                <a:ext uri="{FF2B5EF4-FFF2-40B4-BE49-F238E27FC236}">
                  <a16:creationId xmlns:a16="http://schemas.microsoft.com/office/drawing/2014/main" id="{E5B790EB-A2FE-4D40-8DC4-D63BAA7F80BA}"/>
                </a:ext>
              </a:extLst>
            </p:cNvPr>
            <p:cNvSpPr/>
            <p:nvPr/>
          </p:nvSpPr>
          <p:spPr>
            <a:xfrm>
              <a:off x="923459"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98" name="椭圆 97">
              <a:extLst>
                <a:ext uri="{FF2B5EF4-FFF2-40B4-BE49-F238E27FC236}">
                  <a16:creationId xmlns:a16="http://schemas.microsoft.com/office/drawing/2014/main" id="{22408678-9624-4DBA-9CF9-0E635DF8CEE2}"/>
                </a:ext>
              </a:extLst>
            </p:cNvPr>
            <p:cNvSpPr/>
            <p:nvPr/>
          </p:nvSpPr>
          <p:spPr>
            <a:xfrm>
              <a:off x="1000040"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99" name="椭圆 98">
              <a:extLst>
                <a:ext uri="{FF2B5EF4-FFF2-40B4-BE49-F238E27FC236}">
                  <a16:creationId xmlns:a16="http://schemas.microsoft.com/office/drawing/2014/main" id="{1DB99148-3AEC-40D6-B350-1857A8A36C3C}"/>
                </a:ext>
              </a:extLst>
            </p:cNvPr>
            <p:cNvSpPr/>
            <p:nvPr/>
          </p:nvSpPr>
          <p:spPr>
            <a:xfrm>
              <a:off x="463972"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00" name="椭圆 99">
              <a:extLst>
                <a:ext uri="{FF2B5EF4-FFF2-40B4-BE49-F238E27FC236}">
                  <a16:creationId xmlns:a16="http://schemas.microsoft.com/office/drawing/2014/main" id="{E8C4EAB8-53B7-4A7E-ACAB-B28A6EF6DB4B}"/>
                </a:ext>
              </a:extLst>
            </p:cNvPr>
            <p:cNvSpPr/>
            <p:nvPr/>
          </p:nvSpPr>
          <p:spPr>
            <a:xfrm>
              <a:off x="540553"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01" name="椭圆 100">
              <a:extLst>
                <a:ext uri="{FF2B5EF4-FFF2-40B4-BE49-F238E27FC236}">
                  <a16:creationId xmlns:a16="http://schemas.microsoft.com/office/drawing/2014/main" id="{9E81735E-0D3E-4965-A83C-BFACED830F13}"/>
                </a:ext>
              </a:extLst>
            </p:cNvPr>
            <p:cNvSpPr/>
            <p:nvPr/>
          </p:nvSpPr>
          <p:spPr>
            <a:xfrm>
              <a:off x="617134"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02" name="椭圆 101">
              <a:extLst>
                <a:ext uri="{FF2B5EF4-FFF2-40B4-BE49-F238E27FC236}">
                  <a16:creationId xmlns:a16="http://schemas.microsoft.com/office/drawing/2014/main" id="{3E49D350-2E33-456D-B119-119DB197C997}"/>
                </a:ext>
              </a:extLst>
            </p:cNvPr>
            <p:cNvSpPr/>
            <p:nvPr/>
          </p:nvSpPr>
          <p:spPr>
            <a:xfrm>
              <a:off x="693715"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03" name="椭圆 102">
              <a:extLst>
                <a:ext uri="{FF2B5EF4-FFF2-40B4-BE49-F238E27FC236}">
                  <a16:creationId xmlns:a16="http://schemas.microsoft.com/office/drawing/2014/main" id="{3764F36A-AAEE-4165-A555-E2F132827E6F}"/>
                </a:ext>
              </a:extLst>
            </p:cNvPr>
            <p:cNvSpPr/>
            <p:nvPr/>
          </p:nvSpPr>
          <p:spPr>
            <a:xfrm>
              <a:off x="770297"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04" name="椭圆 103">
              <a:extLst>
                <a:ext uri="{FF2B5EF4-FFF2-40B4-BE49-F238E27FC236}">
                  <a16:creationId xmlns:a16="http://schemas.microsoft.com/office/drawing/2014/main" id="{32A46476-E4CC-4E52-BADA-F9C73CDF19D4}"/>
                </a:ext>
              </a:extLst>
            </p:cNvPr>
            <p:cNvSpPr/>
            <p:nvPr/>
          </p:nvSpPr>
          <p:spPr>
            <a:xfrm>
              <a:off x="846878"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05" name="椭圆 104">
              <a:extLst>
                <a:ext uri="{FF2B5EF4-FFF2-40B4-BE49-F238E27FC236}">
                  <a16:creationId xmlns:a16="http://schemas.microsoft.com/office/drawing/2014/main" id="{BE062CEC-F71F-46AE-92A9-7345D5251A70}"/>
                </a:ext>
              </a:extLst>
            </p:cNvPr>
            <p:cNvSpPr/>
            <p:nvPr/>
          </p:nvSpPr>
          <p:spPr>
            <a:xfrm>
              <a:off x="923459"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06" name="椭圆 105">
              <a:extLst>
                <a:ext uri="{FF2B5EF4-FFF2-40B4-BE49-F238E27FC236}">
                  <a16:creationId xmlns:a16="http://schemas.microsoft.com/office/drawing/2014/main" id="{1B235B5B-0205-4AF2-977C-AA37CFBA2573}"/>
                </a:ext>
              </a:extLst>
            </p:cNvPr>
            <p:cNvSpPr/>
            <p:nvPr/>
          </p:nvSpPr>
          <p:spPr>
            <a:xfrm>
              <a:off x="1000040"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grpSp>
      <p:grpSp>
        <p:nvGrpSpPr>
          <p:cNvPr id="107" name="组合 106">
            <a:extLst>
              <a:ext uri="{FF2B5EF4-FFF2-40B4-BE49-F238E27FC236}">
                <a16:creationId xmlns:a16="http://schemas.microsoft.com/office/drawing/2014/main" id="{3B096FD4-DAB9-43DE-A091-FAFAF5B1B8C9}"/>
              </a:ext>
            </a:extLst>
          </p:cNvPr>
          <p:cNvGrpSpPr/>
          <p:nvPr userDrawn="1"/>
        </p:nvGrpSpPr>
        <p:grpSpPr>
          <a:xfrm>
            <a:off x="11496675" y="253088"/>
            <a:ext cx="506737" cy="774394"/>
            <a:chOff x="463972" y="5261317"/>
            <a:chExt cx="566767" cy="866132"/>
          </a:xfrm>
          <a:solidFill>
            <a:schemeClr val="accent1">
              <a:alpha val="18000"/>
            </a:schemeClr>
          </a:solidFill>
        </p:grpSpPr>
        <p:sp>
          <p:nvSpPr>
            <p:cNvPr id="108" name="椭圆 107">
              <a:extLst>
                <a:ext uri="{FF2B5EF4-FFF2-40B4-BE49-F238E27FC236}">
                  <a16:creationId xmlns:a16="http://schemas.microsoft.com/office/drawing/2014/main" id="{CF76EA20-345D-4D9D-8A06-FF13C2775397}"/>
                </a:ext>
              </a:extLst>
            </p:cNvPr>
            <p:cNvSpPr/>
            <p:nvPr/>
          </p:nvSpPr>
          <p:spPr>
            <a:xfrm>
              <a:off x="463972"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09" name="椭圆 108">
              <a:extLst>
                <a:ext uri="{FF2B5EF4-FFF2-40B4-BE49-F238E27FC236}">
                  <a16:creationId xmlns:a16="http://schemas.microsoft.com/office/drawing/2014/main" id="{A8FFE196-2E59-41A2-9A5A-2A1BBBACA8E6}"/>
                </a:ext>
              </a:extLst>
            </p:cNvPr>
            <p:cNvSpPr/>
            <p:nvPr/>
          </p:nvSpPr>
          <p:spPr>
            <a:xfrm>
              <a:off x="540553"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10" name="椭圆 109">
              <a:extLst>
                <a:ext uri="{FF2B5EF4-FFF2-40B4-BE49-F238E27FC236}">
                  <a16:creationId xmlns:a16="http://schemas.microsoft.com/office/drawing/2014/main" id="{8F1CFDEA-902F-4525-86E5-DDD99BEAF1F3}"/>
                </a:ext>
              </a:extLst>
            </p:cNvPr>
            <p:cNvSpPr/>
            <p:nvPr/>
          </p:nvSpPr>
          <p:spPr>
            <a:xfrm>
              <a:off x="617134"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11" name="椭圆 110">
              <a:extLst>
                <a:ext uri="{FF2B5EF4-FFF2-40B4-BE49-F238E27FC236}">
                  <a16:creationId xmlns:a16="http://schemas.microsoft.com/office/drawing/2014/main" id="{2692100E-2BBA-4101-8F9F-67D65C089323}"/>
                </a:ext>
              </a:extLst>
            </p:cNvPr>
            <p:cNvSpPr/>
            <p:nvPr/>
          </p:nvSpPr>
          <p:spPr>
            <a:xfrm>
              <a:off x="693715"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12" name="椭圆 111">
              <a:extLst>
                <a:ext uri="{FF2B5EF4-FFF2-40B4-BE49-F238E27FC236}">
                  <a16:creationId xmlns:a16="http://schemas.microsoft.com/office/drawing/2014/main" id="{B30AF718-5E08-4AEA-A6EB-875EEA6A0FE2}"/>
                </a:ext>
              </a:extLst>
            </p:cNvPr>
            <p:cNvSpPr/>
            <p:nvPr/>
          </p:nvSpPr>
          <p:spPr>
            <a:xfrm>
              <a:off x="770297"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13" name="椭圆 112">
              <a:extLst>
                <a:ext uri="{FF2B5EF4-FFF2-40B4-BE49-F238E27FC236}">
                  <a16:creationId xmlns:a16="http://schemas.microsoft.com/office/drawing/2014/main" id="{D1BE8185-FC79-4B79-AD66-B4026792813D}"/>
                </a:ext>
              </a:extLst>
            </p:cNvPr>
            <p:cNvSpPr/>
            <p:nvPr/>
          </p:nvSpPr>
          <p:spPr>
            <a:xfrm>
              <a:off x="846878"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14" name="椭圆 113">
              <a:extLst>
                <a:ext uri="{FF2B5EF4-FFF2-40B4-BE49-F238E27FC236}">
                  <a16:creationId xmlns:a16="http://schemas.microsoft.com/office/drawing/2014/main" id="{22FAA215-362B-4459-97A8-6DA049886377}"/>
                </a:ext>
              </a:extLst>
            </p:cNvPr>
            <p:cNvSpPr/>
            <p:nvPr/>
          </p:nvSpPr>
          <p:spPr>
            <a:xfrm>
              <a:off x="923459"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15" name="椭圆 114">
              <a:extLst>
                <a:ext uri="{FF2B5EF4-FFF2-40B4-BE49-F238E27FC236}">
                  <a16:creationId xmlns:a16="http://schemas.microsoft.com/office/drawing/2014/main" id="{BC7F64B5-A773-4535-B8A4-66C2B6FE554A}"/>
                </a:ext>
              </a:extLst>
            </p:cNvPr>
            <p:cNvSpPr/>
            <p:nvPr/>
          </p:nvSpPr>
          <p:spPr>
            <a:xfrm>
              <a:off x="1000040" y="5261317"/>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16" name="椭圆 115">
              <a:extLst>
                <a:ext uri="{FF2B5EF4-FFF2-40B4-BE49-F238E27FC236}">
                  <a16:creationId xmlns:a16="http://schemas.microsoft.com/office/drawing/2014/main" id="{4CBF8AF0-4C9B-41B4-9A05-0CC555FF09C7}"/>
                </a:ext>
              </a:extLst>
            </p:cNvPr>
            <p:cNvSpPr/>
            <p:nvPr/>
          </p:nvSpPr>
          <p:spPr>
            <a:xfrm>
              <a:off x="463972"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17" name="椭圆 116">
              <a:extLst>
                <a:ext uri="{FF2B5EF4-FFF2-40B4-BE49-F238E27FC236}">
                  <a16:creationId xmlns:a16="http://schemas.microsoft.com/office/drawing/2014/main" id="{53D7A7F2-2369-417E-9FA0-B3642A7D6387}"/>
                </a:ext>
              </a:extLst>
            </p:cNvPr>
            <p:cNvSpPr/>
            <p:nvPr/>
          </p:nvSpPr>
          <p:spPr>
            <a:xfrm>
              <a:off x="540553"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18" name="椭圆 117">
              <a:extLst>
                <a:ext uri="{FF2B5EF4-FFF2-40B4-BE49-F238E27FC236}">
                  <a16:creationId xmlns:a16="http://schemas.microsoft.com/office/drawing/2014/main" id="{F88DFE98-1267-4A42-8847-E4D48D349358}"/>
                </a:ext>
              </a:extLst>
            </p:cNvPr>
            <p:cNvSpPr/>
            <p:nvPr/>
          </p:nvSpPr>
          <p:spPr>
            <a:xfrm>
              <a:off x="617134"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19" name="椭圆 118">
              <a:extLst>
                <a:ext uri="{FF2B5EF4-FFF2-40B4-BE49-F238E27FC236}">
                  <a16:creationId xmlns:a16="http://schemas.microsoft.com/office/drawing/2014/main" id="{F5751CD1-0C36-45E0-85E8-AF88F50D3E1D}"/>
                </a:ext>
              </a:extLst>
            </p:cNvPr>
            <p:cNvSpPr/>
            <p:nvPr/>
          </p:nvSpPr>
          <p:spPr>
            <a:xfrm>
              <a:off x="693715"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20" name="椭圆 119">
              <a:extLst>
                <a:ext uri="{FF2B5EF4-FFF2-40B4-BE49-F238E27FC236}">
                  <a16:creationId xmlns:a16="http://schemas.microsoft.com/office/drawing/2014/main" id="{F383B60B-B206-4DA3-A997-F1397FF5AC92}"/>
                </a:ext>
              </a:extLst>
            </p:cNvPr>
            <p:cNvSpPr/>
            <p:nvPr/>
          </p:nvSpPr>
          <p:spPr>
            <a:xfrm>
              <a:off x="770297"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21" name="椭圆 120">
              <a:extLst>
                <a:ext uri="{FF2B5EF4-FFF2-40B4-BE49-F238E27FC236}">
                  <a16:creationId xmlns:a16="http://schemas.microsoft.com/office/drawing/2014/main" id="{CF0890CC-BC31-4387-8802-0D6AE4B4CD96}"/>
                </a:ext>
              </a:extLst>
            </p:cNvPr>
            <p:cNvSpPr/>
            <p:nvPr/>
          </p:nvSpPr>
          <p:spPr>
            <a:xfrm>
              <a:off x="846878"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22" name="椭圆 121">
              <a:extLst>
                <a:ext uri="{FF2B5EF4-FFF2-40B4-BE49-F238E27FC236}">
                  <a16:creationId xmlns:a16="http://schemas.microsoft.com/office/drawing/2014/main" id="{2F188AB8-03D4-411D-8A5F-180B5E74593A}"/>
                </a:ext>
              </a:extLst>
            </p:cNvPr>
            <p:cNvSpPr/>
            <p:nvPr/>
          </p:nvSpPr>
          <p:spPr>
            <a:xfrm>
              <a:off x="923459"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23" name="椭圆 122">
              <a:extLst>
                <a:ext uri="{FF2B5EF4-FFF2-40B4-BE49-F238E27FC236}">
                  <a16:creationId xmlns:a16="http://schemas.microsoft.com/office/drawing/2014/main" id="{F275F47D-C77F-40F8-BA10-4AB97435D5D5}"/>
                </a:ext>
              </a:extLst>
            </p:cNvPr>
            <p:cNvSpPr/>
            <p:nvPr/>
          </p:nvSpPr>
          <p:spPr>
            <a:xfrm>
              <a:off x="1000040" y="533726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24" name="椭圆 123">
              <a:extLst>
                <a:ext uri="{FF2B5EF4-FFF2-40B4-BE49-F238E27FC236}">
                  <a16:creationId xmlns:a16="http://schemas.microsoft.com/office/drawing/2014/main" id="{50EBA602-107F-49D2-B518-E353E97149C0}"/>
                </a:ext>
              </a:extLst>
            </p:cNvPr>
            <p:cNvSpPr/>
            <p:nvPr/>
          </p:nvSpPr>
          <p:spPr>
            <a:xfrm>
              <a:off x="463972"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25" name="椭圆 124">
              <a:extLst>
                <a:ext uri="{FF2B5EF4-FFF2-40B4-BE49-F238E27FC236}">
                  <a16:creationId xmlns:a16="http://schemas.microsoft.com/office/drawing/2014/main" id="{8A99624E-708C-441A-89A7-654D2890B216}"/>
                </a:ext>
              </a:extLst>
            </p:cNvPr>
            <p:cNvSpPr/>
            <p:nvPr/>
          </p:nvSpPr>
          <p:spPr>
            <a:xfrm>
              <a:off x="540553"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26" name="椭圆 125">
              <a:extLst>
                <a:ext uri="{FF2B5EF4-FFF2-40B4-BE49-F238E27FC236}">
                  <a16:creationId xmlns:a16="http://schemas.microsoft.com/office/drawing/2014/main" id="{E78E731F-E0D8-4D8D-A6D5-245999865CC1}"/>
                </a:ext>
              </a:extLst>
            </p:cNvPr>
            <p:cNvSpPr/>
            <p:nvPr/>
          </p:nvSpPr>
          <p:spPr>
            <a:xfrm>
              <a:off x="617134"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27" name="椭圆 126">
              <a:extLst>
                <a:ext uri="{FF2B5EF4-FFF2-40B4-BE49-F238E27FC236}">
                  <a16:creationId xmlns:a16="http://schemas.microsoft.com/office/drawing/2014/main" id="{8A34A20E-007B-4828-B850-6FA93347F6CB}"/>
                </a:ext>
              </a:extLst>
            </p:cNvPr>
            <p:cNvSpPr/>
            <p:nvPr/>
          </p:nvSpPr>
          <p:spPr>
            <a:xfrm>
              <a:off x="693715"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28" name="椭圆 127">
              <a:extLst>
                <a:ext uri="{FF2B5EF4-FFF2-40B4-BE49-F238E27FC236}">
                  <a16:creationId xmlns:a16="http://schemas.microsoft.com/office/drawing/2014/main" id="{074D8AA2-E6B5-4AB4-8B2D-63A76144FBCC}"/>
                </a:ext>
              </a:extLst>
            </p:cNvPr>
            <p:cNvSpPr/>
            <p:nvPr/>
          </p:nvSpPr>
          <p:spPr>
            <a:xfrm>
              <a:off x="770297"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29" name="椭圆 128">
              <a:extLst>
                <a:ext uri="{FF2B5EF4-FFF2-40B4-BE49-F238E27FC236}">
                  <a16:creationId xmlns:a16="http://schemas.microsoft.com/office/drawing/2014/main" id="{596B4747-D0A4-4DE4-8983-41BCB7A8D2E8}"/>
                </a:ext>
              </a:extLst>
            </p:cNvPr>
            <p:cNvSpPr/>
            <p:nvPr/>
          </p:nvSpPr>
          <p:spPr>
            <a:xfrm>
              <a:off x="846878"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30" name="椭圆 129">
              <a:extLst>
                <a:ext uri="{FF2B5EF4-FFF2-40B4-BE49-F238E27FC236}">
                  <a16:creationId xmlns:a16="http://schemas.microsoft.com/office/drawing/2014/main" id="{BC1EBF49-A7DD-45D7-AEF0-5FAE7D1013A0}"/>
                </a:ext>
              </a:extLst>
            </p:cNvPr>
            <p:cNvSpPr/>
            <p:nvPr/>
          </p:nvSpPr>
          <p:spPr>
            <a:xfrm>
              <a:off x="923459"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31" name="椭圆 130">
              <a:extLst>
                <a:ext uri="{FF2B5EF4-FFF2-40B4-BE49-F238E27FC236}">
                  <a16:creationId xmlns:a16="http://schemas.microsoft.com/office/drawing/2014/main" id="{7601A141-15DC-4414-B68F-330C77E4DC75}"/>
                </a:ext>
              </a:extLst>
            </p:cNvPr>
            <p:cNvSpPr/>
            <p:nvPr/>
          </p:nvSpPr>
          <p:spPr>
            <a:xfrm>
              <a:off x="1000040" y="5413214"/>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32" name="椭圆 131">
              <a:extLst>
                <a:ext uri="{FF2B5EF4-FFF2-40B4-BE49-F238E27FC236}">
                  <a16:creationId xmlns:a16="http://schemas.microsoft.com/office/drawing/2014/main" id="{75D195EE-DB41-4A75-860E-685C99B52004}"/>
                </a:ext>
              </a:extLst>
            </p:cNvPr>
            <p:cNvSpPr/>
            <p:nvPr/>
          </p:nvSpPr>
          <p:spPr>
            <a:xfrm>
              <a:off x="463972"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33" name="椭圆 132">
              <a:extLst>
                <a:ext uri="{FF2B5EF4-FFF2-40B4-BE49-F238E27FC236}">
                  <a16:creationId xmlns:a16="http://schemas.microsoft.com/office/drawing/2014/main" id="{9FFB1261-F8D7-4C85-9E2A-06F87080E37C}"/>
                </a:ext>
              </a:extLst>
            </p:cNvPr>
            <p:cNvSpPr/>
            <p:nvPr/>
          </p:nvSpPr>
          <p:spPr>
            <a:xfrm>
              <a:off x="540553"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34" name="椭圆 133">
              <a:extLst>
                <a:ext uri="{FF2B5EF4-FFF2-40B4-BE49-F238E27FC236}">
                  <a16:creationId xmlns:a16="http://schemas.microsoft.com/office/drawing/2014/main" id="{146D4154-235C-4293-A8F4-189D8459DF7A}"/>
                </a:ext>
              </a:extLst>
            </p:cNvPr>
            <p:cNvSpPr/>
            <p:nvPr/>
          </p:nvSpPr>
          <p:spPr>
            <a:xfrm>
              <a:off x="617134"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35" name="椭圆 134">
              <a:extLst>
                <a:ext uri="{FF2B5EF4-FFF2-40B4-BE49-F238E27FC236}">
                  <a16:creationId xmlns:a16="http://schemas.microsoft.com/office/drawing/2014/main" id="{962C675B-4AFF-41AE-8D43-7EFE2922EE66}"/>
                </a:ext>
              </a:extLst>
            </p:cNvPr>
            <p:cNvSpPr/>
            <p:nvPr/>
          </p:nvSpPr>
          <p:spPr>
            <a:xfrm>
              <a:off x="693715"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36" name="椭圆 135">
              <a:extLst>
                <a:ext uri="{FF2B5EF4-FFF2-40B4-BE49-F238E27FC236}">
                  <a16:creationId xmlns:a16="http://schemas.microsoft.com/office/drawing/2014/main" id="{C7C7824A-1C14-416D-BB67-66D394490C8A}"/>
                </a:ext>
              </a:extLst>
            </p:cNvPr>
            <p:cNvSpPr/>
            <p:nvPr/>
          </p:nvSpPr>
          <p:spPr>
            <a:xfrm>
              <a:off x="770297"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37" name="椭圆 136">
              <a:extLst>
                <a:ext uri="{FF2B5EF4-FFF2-40B4-BE49-F238E27FC236}">
                  <a16:creationId xmlns:a16="http://schemas.microsoft.com/office/drawing/2014/main" id="{FE8E3077-4A89-45D1-BCEF-C03B7CA62FC8}"/>
                </a:ext>
              </a:extLst>
            </p:cNvPr>
            <p:cNvSpPr/>
            <p:nvPr/>
          </p:nvSpPr>
          <p:spPr>
            <a:xfrm>
              <a:off x="846878"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38" name="椭圆 137">
              <a:extLst>
                <a:ext uri="{FF2B5EF4-FFF2-40B4-BE49-F238E27FC236}">
                  <a16:creationId xmlns:a16="http://schemas.microsoft.com/office/drawing/2014/main" id="{368CC34A-08FA-4171-8F1B-A147E5C2FDA0}"/>
                </a:ext>
              </a:extLst>
            </p:cNvPr>
            <p:cNvSpPr/>
            <p:nvPr/>
          </p:nvSpPr>
          <p:spPr>
            <a:xfrm>
              <a:off x="923459"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39" name="椭圆 138">
              <a:extLst>
                <a:ext uri="{FF2B5EF4-FFF2-40B4-BE49-F238E27FC236}">
                  <a16:creationId xmlns:a16="http://schemas.microsoft.com/office/drawing/2014/main" id="{A073A499-00EF-4A60-99B4-950C0FF86F5B}"/>
                </a:ext>
              </a:extLst>
            </p:cNvPr>
            <p:cNvSpPr/>
            <p:nvPr/>
          </p:nvSpPr>
          <p:spPr>
            <a:xfrm>
              <a:off x="1000040" y="5489162"/>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40" name="椭圆 139">
              <a:extLst>
                <a:ext uri="{FF2B5EF4-FFF2-40B4-BE49-F238E27FC236}">
                  <a16:creationId xmlns:a16="http://schemas.microsoft.com/office/drawing/2014/main" id="{545F7308-74D5-489A-92F9-940CD282882E}"/>
                </a:ext>
              </a:extLst>
            </p:cNvPr>
            <p:cNvSpPr/>
            <p:nvPr/>
          </p:nvSpPr>
          <p:spPr>
            <a:xfrm>
              <a:off x="463972"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41" name="椭圆 140">
              <a:extLst>
                <a:ext uri="{FF2B5EF4-FFF2-40B4-BE49-F238E27FC236}">
                  <a16:creationId xmlns:a16="http://schemas.microsoft.com/office/drawing/2014/main" id="{8B528520-F9D3-4BCB-99C2-8153FC67B7E3}"/>
                </a:ext>
              </a:extLst>
            </p:cNvPr>
            <p:cNvSpPr/>
            <p:nvPr/>
          </p:nvSpPr>
          <p:spPr>
            <a:xfrm>
              <a:off x="540553"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42" name="椭圆 141">
              <a:extLst>
                <a:ext uri="{FF2B5EF4-FFF2-40B4-BE49-F238E27FC236}">
                  <a16:creationId xmlns:a16="http://schemas.microsoft.com/office/drawing/2014/main" id="{D798FFAA-5B5F-446B-BD13-BD44CCE2B0B8}"/>
                </a:ext>
              </a:extLst>
            </p:cNvPr>
            <p:cNvSpPr/>
            <p:nvPr/>
          </p:nvSpPr>
          <p:spPr>
            <a:xfrm>
              <a:off x="617134"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43" name="椭圆 142">
              <a:extLst>
                <a:ext uri="{FF2B5EF4-FFF2-40B4-BE49-F238E27FC236}">
                  <a16:creationId xmlns:a16="http://schemas.microsoft.com/office/drawing/2014/main" id="{8F93FCE2-DAE0-420B-A9CE-8CE95E5742A2}"/>
                </a:ext>
              </a:extLst>
            </p:cNvPr>
            <p:cNvSpPr/>
            <p:nvPr/>
          </p:nvSpPr>
          <p:spPr>
            <a:xfrm>
              <a:off x="693715"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44" name="椭圆 143">
              <a:extLst>
                <a:ext uri="{FF2B5EF4-FFF2-40B4-BE49-F238E27FC236}">
                  <a16:creationId xmlns:a16="http://schemas.microsoft.com/office/drawing/2014/main" id="{EE934993-C652-4B64-8CCB-B99DD29F7CE6}"/>
                </a:ext>
              </a:extLst>
            </p:cNvPr>
            <p:cNvSpPr/>
            <p:nvPr/>
          </p:nvSpPr>
          <p:spPr>
            <a:xfrm>
              <a:off x="770297"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45" name="椭圆 144">
              <a:extLst>
                <a:ext uri="{FF2B5EF4-FFF2-40B4-BE49-F238E27FC236}">
                  <a16:creationId xmlns:a16="http://schemas.microsoft.com/office/drawing/2014/main" id="{DFA9A447-AFFE-4043-9851-636F81A196B9}"/>
                </a:ext>
              </a:extLst>
            </p:cNvPr>
            <p:cNvSpPr/>
            <p:nvPr/>
          </p:nvSpPr>
          <p:spPr>
            <a:xfrm>
              <a:off x="846878"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46" name="椭圆 145">
              <a:extLst>
                <a:ext uri="{FF2B5EF4-FFF2-40B4-BE49-F238E27FC236}">
                  <a16:creationId xmlns:a16="http://schemas.microsoft.com/office/drawing/2014/main" id="{3C1FCD83-A5EF-48C2-84AF-D16600A7171C}"/>
                </a:ext>
              </a:extLst>
            </p:cNvPr>
            <p:cNvSpPr/>
            <p:nvPr/>
          </p:nvSpPr>
          <p:spPr>
            <a:xfrm>
              <a:off x="923459"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47" name="椭圆 146">
              <a:extLst>
                <a:ext uri="{FF2B5EF4-FFF2-40B4-BE49-F238E27FC236}">
                  <a16:creationId xmlns:a16="http://schemas.microsoft.com/office/drawing/2014/main" id="{67EA4678-EE78-4371-8153-AEA0B20C6510}"/>
                </a:ext>
              </a:extLst>
            </p:cNvPr>
            <p:cNvSpPr/>
            <p:nvPr/>
          </p:nvSpPr>
          <p:spPr>
            <a:xfrm>
              <a:off x="1000040" y="556511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48" name="椭圆 147">
              <a:extLst>
                <a:ext uri="{FF2B5EF4-FFF2-40B4-BE49-F238E27FC236}">
                  <a16:creationId xmlns:a16="http://schemas.microsoft.com/office/drawing/2014/main" id="{49031966-B6B6-4484-983F-BE14C9F2FB71}"/>
                </a:ext>
              </a:extLst>
            </p:cNvPr>
            <p:cNvSpPr/>
            <p:nvPr/>
          </p:nvSpPr>
          <p:spPr>
            <a:xfrm>
              <a:off x="463972"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49" name="椭圆 148">
              <a:extLst>
                <a:ext uri="{FF2B5EF4-FFF2-40B4-BE49-F238E27FC236}">
                  <a16:creationId xmlns:a16="http://schemas.microsoft.com/office/drawing/2014/main" id="{29159D55-240F-427A-B493-C6CAC5EBD86E}"/>
                </a:ext>
              </a:extLst>
            </p:cNvPr>
            <p:cNvSpPr/>
            <p:nvPr/>
          </p:nvSpPr>
          <p:spPr>
            <a:xfrm>
              <a:off x="540553"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50" name="椭圆 149">
              <a:extLst>
                <a:ext uri="{FF2B5EF4-FFF2-40B4-BE49-F238E27FC236}">
                  <a16:creationId xmlns:a16="http://schemas.microsoft.com/office/drawing/2014/main" id="{A841CBA2-3998-47BF-9E59-0BDA8D458B98}"/>
                </a:ext>
              </a:extLst>
            </p:cNvPr>
            <p:cNvSpPr/>
            <p:nvPr/>
          </p:nvSpPr>
          <p:spPr>
            <a:xfrm>
              <a:off x="617134"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51" name="椭圆 150">
              <a:extLst>
                <a:ext uri="{FF2B5EF4-FFF2-40B4-BE49-F238E27FC236}">
                  <a16:creationId xmlns:a16="http://schemas.microsoft.com/office/drawing/2014/main" id="{99500E16-07F9-4E57-8CB9-21DF6E7FB989}"/>
                </a:ext>
              </a:extLst>
            </p:cNvPr>
            <p:cNvSpPr/>
            <p:nvPr/>
          </p:nvSpPr>
          <p:spPr>
            <a:xfrm>
              <a:off x="693715"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52" name="椭圆 151">
              <a:extLst>
                <a:ext uri="{FF2B5EF4-FFF2-40B4-BE49-F238E27FC236}">
                  <a16:creationId xmlns:a16="http://schemas.microsoft.com/office/drawing/2014/main" id="{1844947C-7195-4F73-8D4E-524413F87E6E}"/>
                </a:ext>
              </a:extLst>
            </p:cNvPr>
            <p:cNvSpPr/>
            <p:nvPr/>
          </p:nvSpPr>
          <p:spPr>
            <a:xfrm>
              <a:off x="770297"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53" name="椭圆 152">
              <a:extLst>
                <a:ext uri="{FF2B5EF4-FFF2-40B4-BE49-F238E27FC236}">
                  <a16:creationId xmlns:a16="http://schemas.microsoft.com/office/drawing/2014/main" id="{D515B8ED-5AC5-4421-A36F-7C9E367FB470}"/>
                </a:ext>
              </a:extLst>
            </p:cNvPr>
            <p:cNvSpPr/>
            <p:nvPr/>
          </p:nvSpPr>
          <p:spPr>
            <a:xfrm>
              <a:off x="846878"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54" name="椭圆 153">
              <a:extLst>
                <a:ext uri="{FF2B5EF4-FFF2-40B4-BE49-F238E27FC236}">
                  <a16:creationId xmlns:a16="http://schemas.microsoft.com/office/drawing/2014/main" id="{17C825A1-6281-4ADD-8DBB-D09FC13DA058}"/>
                </a:ext>
              </a:extLst>
            </p:cNvPr>
            <p:cNvSpPr/>
            <p:nvPr/>
          </p:nvSpPr>
          <p:spPr>
            <a:xfrm>
              <a:off x="923459"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55" name="椭圆 154">
              <a:extLst>
                <a:ext uri="{FF2B5EF4-FFF2-40B4-BE49-F238E27FC236}">
                  <a16:creationId xmlns:a16="http://schemas.microsoft.com/office/drawing/2014/main" id="{5B3FFD6D-7638-49C3-8BC5-544ABF6D588D}"/>
                </a:ext>
              </a:extLst>
            </p:cNvPr>
            <p:cNvSpPr/>
            <p:nvPr/>
          </p:nvSpPr>
          <p:spPr>
            <a:xfrm>
              <a:off x="1000040" y="5641059"/>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56" name="椭圆 155">
              <a:extLst>
                <a:ext uri="{FF2B5EF4-FFF2-40B4-BE49-F238E27FC236}">
                  <a16:creationId xmlns:a16="http://schemas.microsoft.com/office/drawing/2014/main" id="{621B3988-AABC-4B67-8707-7C1E501964C8}"/>
                </a:ext>
              </a:extLst>
            </p:cNvPr>
            <p:cNvSpPr/>
            <p:nvPr/>
          </p:nvSpPr>
          <p:spPr>
            <a:xfrm>
              <a:off x="463972"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57" name="椭圆 156">
              <a:extLst>
                <a:ext uri="{FF2B5EF4-FFF2-40B4-BE49-F238E27FC236}">
                  <a16:creationId xmlns:a16="http://schemas.microsoft.com/office/drawing/2014/main" id="{A9F57007-44A6-4D43-B6AD-77AF80715A4B}"/>
                </a:ext>
              </a:extLst>
            </p:cNvPr>
            <p:cNvSpPr/>
            <p:nvPr/>
          </p:nvSpPr>
          <p:spPr>
            <a:xfrm>
              <a:off x="540553"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58" name="椭圆 157">
              <a:extLst>
                <a:ext uri="{FF2B5EF4-FFF2-40B4-BE49-F238E27FC236}">
                  <a16:creationId xmlns:a16="http://schemas.microsoft.com/office/drawing/2014/main" id="{85B17FF8-1148-462E-8E21-62B6C5D9DDA7}"/>
                </a:ext>
              </a:extLst>
            </p:cNvPr>
            <p:cNvSpPr/>
            <p:nvPr/>
          </p:nvSpPr>
          <p:spPr>
            <a:xfrm>
              <a:off x="617134"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59" name="椭圆 158">
              <a:extLst>
                <a:ext uri="{FF2B5EF4-FFF2-40B4-BE49-F238E27FC236}">
                  <a16:creationId xmlns:a16="http://schemas.microsoft.com/office/drawing/2014/main" id="{F27D56B6-370B-4C25-AF6F-4C8AE527799E}"/>
                </a:ext>
              </a:extLst>
            </p:cNvPr>
            <p:cNvSpPr/>
            <p:nvPr/>
          </p:nvSpPr>
          <p:spPr>
            <a:xfrm>
              <a:off x="693715"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60" name="椭圆 159">
              <a:extLst>
                <a:ext uri="{FF2B5EF4-FFF2-40B4-BE49-F238E27FC236}">
                  <a16:creationId xmlns:a16="http://schemas.microsoft.com/office/drawing/2014/main" id="{A09A8F5B-B80C-40B9-A80E-C2D7B8E631FB}"/>
                </a:ext>
              </a:extLst>
            </p:cNvPr>
            <p:cNvSpPr/>
            <p:nvPr/>
          </p:nvSpPr>
          <p:spPr>
            <a:xfrm>
              <a:off x="770297"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61" name="椭圆 160">
              <a:extLst>
                <a:ext uri="{FF2B5EF4-FFF2-40B4-BE49-F238E27FC236}">
                  <a16:creationId xmlns:a16="http://schemas.microsoft.com/office/drawing/2014/main" id="{87593956-D067-46A0-9059-BC4F7D7053A4}"/>
                </a:ext>
              </a:extLst>
            </p:cNvPr>
            <p:cNvSpPr/>
            <p:nvPr/>
          </p:nvSpPr>
          <p:spPr>
            <a:xfrm>
              <a:off x="846878"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62" name="椭圆 161">
              <a:extLst>
                <a:ext uri="{FF2B5EF4-FFF2-40B4-BE49-F238E27FC236}">
                  <a16:creationId xmlns:a16="http://schemas.microsoft.com/office/drawing/2014/main" id="{79C5E532-6847-40BC-8890-812E73555DDE}"/>
                </a:ext>
              </a:extLst>
            </p:cNvPr>
            <p:cNvSpPr/>
            <p:nvPr/>
          </p:nvSpPr>
          <p:spPr>
            <a:xfrm>
              <a:off x="923459"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63" name="椭圆 162">
              <a:extLst>
                <a:ext uri="{FF2B5EF4-FFF2-40B4-BE49-F238E27FC236}">
                  <a16:creationId xmlns:a16="http://schemas.microsoft.com/office/drawing/2014/main" id="{BD0F60B6-3F96-47D5-95E8-445EEE3E91DE}"/>
                </a:ext>
              </a:extLst>
            </p:cNvPr>
            <p:cNvSpPr/>
            <p:nvPr/>
          </p:nvSpPr>
          <p:spPr>
            <a:xfrm>
              <a:off x="1000040" y="5717008"/>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64" name="椭圆 163">
              <a:extLst>
                <a:ext uri="{FF2B5EF4-FFF2-40B4-BE49-F238E27FC236}">
                  <a16:creationId xmlns:a16="http://schemas.microsoft.com/office/drawing/2014/main" id="{E5F940BD-EB73-4B7D-89D5-1D03DC0DCBCE}"/>
                </a:ext>
              </a:extLst>
            </p:cNvPr>
            <p:cNvSpPr/>
            <p:nvPr/>
          </p:nvSpPr>
          <p:spPr>
            <a:xfrm>
              <a:off x="463972"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65" name="椭圆 164">
              <a:extLst>
                <a:ext uri="{FF2B5EF4-FFF2-40B4-BE49-F238E27FC236}">
                  <a16:creationId xmlns:a16="http://schemas.microsoft.com/office/drawing/2014/main" id="{8CD8A79E-C294-4AA2-AABF-6C172B69423B}"/>
                </a:ext>
              </a:extLst>
            </p:cNvPr>
            <p:cNvSpPr/>
            <p:nvPr/>
          </p:nvSpPr>
          <p:spPr>
            <a:xfrm>
              <a:off x="540553"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66" name="椭圆 165">
              <a:extLst>
                <a:ext uri="{FF2B5EF4-FFF2-40B4-BE49-F238E27FC236}">
                  <a16:creationId xmlns:a16="http://schemas.microsoft.com/office/drawing/2014/main" id="{E1AB7C9E-06A0-4057-B1EF-FFCA505F29B7}"/>
                </a:ext>
              </a:extLst>
            </p:cNvPr>
            <p:cNvSpPr/>
            <p:nvPr/>
          </p:nvSpPr>
          <p:spPr>
            <a:xfrm>
              <a:off x="617134"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67" name="椭圆 166">
              <a:extLst>
                <a:ext uri="{FF2B5EF4-FFF2-40B4-BE49-F238E27FC236}">
                  <a16:creationId xmlns:a16="http://schemas.microsoft.com/office/drawing/2014/main" id="{8D011178-5F66-4108-B467-E0261A21157E}"/>
                </a:ext>
              </a:extLst>
            </p:cNvPr>
            <p:cNvSpPr/>
            <p:nvPr/>
          </p:nvSpPr>
          <p:spPr>
            <a:xfrm>
              <a:off x="693715"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68" name="椭圆 167">
              <a:extLst>
                <a:ext uri="{FF2B5EF4-FFF2-40B4-BE49-F238E27FC236}">
                  <a16:creationId xmlns:a16="http://schemas.microsoft.com/office/drawing/2014/main" id="{ED3A6AD2-F0C1-4ADF-8933-CF6B24C6F20B}"/>
                </a:ext>
              </a:extLst>
            </p:cNvPr>
            <p:cNvSpPr/>
            <p:nvPr/>
          </p:nvSpPr>
          <p:spPr>
            <a:xfrm>
              <a:off x="770297"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69" name="椭圆 168">
              <a:extLst>
                <a:ext uri="{FF2B5EF4-FFF2-40B4-BE49-F238E27FC236}">
                  <a16:creationId xmlns:a16="http://schemas.microsoft.com/office/drawing/2014/main" id="{9DCC4DC2-471A-49F5-8B76-166303F039A0}"/>
                </a:ext>
              </a:extLst>
            </p:cNvPr>
            <p:cNvSpPr/>
            <p:nvPr/>
          </p:nvSpPr>
          <p:spPr>
            <a:xfrm>
              <a:off x="846878"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70" name="椭圆 169">
              <a:extLst>
                <a:ext uri="{FF2B5EF4-FFF2-40B4-BE49-F238E27FC236}">
                  <a16:creationId xmlns:a16="http://schemas.microsoft.com/office/drawing/2014/main" id="{F191083A-6BB4-4C18-8600-EB7CF78A5AAC}"/>
                </a:ext>
              </a:extLst>
            </p:cNvPr>
            <p:cNvSpPr/>
            <p:nvPr/>
          </p:nvSpPr>
          <p:spPr>
            <a:xfrm>
              <a:off x="923459"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71" name="椭圆 170">
              <a:extLst>
                <a:ext uri="{FF2B5EF4-FFF2-40B4-BE49-F238E27FC236}">
                  <a16:creationId xmlns:a16="http://schemas.microsoft.com/office/drawing/2014/main" id="{C378994E-A0A5-438E-866D-507680507991}"/>
                </a:ext>
              </a:extLst>
            </p:cNvPr>
            <p:cNvSpPr/>
            <p:nvPr/>
          </p:nvSpPr>
          <p:spPr>
            <a:xfrm>
              <a:off x="1000040" y="5792956"/>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72" name="椭圆 171">
              <a:extLst>
                <a:ext uri="{FF2B5EF4-FFF2-40B4-BE49-F238E27FC236}">
                  <a16:creationId xmlns:a16="http://schemas.microsoft.com/office/drawing/2014/main" id="{E1A41685-9D75-46B9-AE85-1393C78D5157}"/>
                </a:ext>
              </a:extLst>
            </p:cNvPr>
            <p:cNvSpPr/>
            <p:nvPr/>
          </p:nvSpPr>
          <p:spPr>
            <a:xfrm>
              <a:off x="463972"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73" name="椭圆 172">
              <a:extLst>
                <a:ext uri="{FF2B5EF4-FFF2-40B4-BE49-F238E27FC236}">
                  <a16:creationId xmlns:a16="http://schemas.microsoft.com/office/drawing/2014/main" id="{CFF139E6-75FA-405F-A445-6436EA7954AF}"/>
                </a:ext>
              </a:extLst>
            </p:cNvPr>
            <p:cNvSpPr/>
            <p:nvPr/>
          </p:nvSpPr>
          <p:spPr>
            <a:xfrm>
              <a:off x="540553"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74" name="椭圆 173">
              <a:extLst>
                <a:ext uri="{FF2B5EF4-FFF2-40B4-BE49-F238E27FC236}">
                  <a16:creationId xmlns:a16="http://schemas.microsoft.com/office/drawing/2014/main" id="{240CDF20-7276-479A-AA2D-5A7AE49591F2}"/>
                </a:ext>
              </a:extLst>
            </p:cNvPr>
            <p:cNvSpPr/>
            <p:nvPr/>
          </p:nvSpPr>
          <p:spPr>
            <a:xfrm>
              <a:off x="617134"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75" name="椭圆 174">
              <a:extLst>
                <a:ext uri="{FF2B5EF4-FFF2-40B4-BE49-F238E27FC236}">
                  <a16:creationId xmlns:a16="http://schemas.microsoft.com/office/drawing/2014/main" id="{15DE54E1-D64D-4E4A-816B-0DFC364AD3C5}"/>
                </a:ext>
              </a:extLst>
            </p:cNvPr>
            <p:cNvSpPr/>
            <p:nvPr/>
          </p:nvSpPr>
          <p:spPr>
            <a:xfrm>
              <a:off x="693715"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76" name="椭圆 175">
              <a:extLst>
                <a:ext uri="{FF2B5EF4-FFF2-40B4-BE49-F238E27FC236}">
                  <a16:creationId xmlns:a16="http://schemas.microsoft.com/office/drawing/2014/main" id="{F20F3528-9D11-476C-AE6A-3D455AEABB91}"/>
                </a:ext>
              </a:extLst>
            </p:cNvPr>
            <p:cNvSpPr/>
            <p:nvPr/>
          </p:nvSpPr>
          <p:spPr>
            <a:xfrm>
              <a:off x="770297"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77" name="椭圆 176">
              <a:extLst>
                <a:ext uri="{FF2B5EF4-FFF2-40B4-BE49-F238E27FC236}">
                  <a16:creationId xmlns:a16="http://schemas.microsoft.com/office/drawing/2014/main" id="{BC6387AE-5915-46B3-B5A2-B407D49E0AEA}"/>
                </a:ext>
              </a:extLst>
            </p:cNvPr>
            <p:cNvSpPr/>
            <p:nvPr/>
          </p:nvSpPr>
          <p:spPr>
            <a:xfrm>
              <a:off x="846878"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78" name="椭圆 177">
              <a:extLst>
                <a:ext uri="{FF2B5EF4-FFF2-40B4-BE49-F238E27FC236}">
                  <a16:creationId xmlns:a16="http://schemas.microsoft.com/office/drawing/2014/main" id="{D8348967-0EE3-416B-B235-B030FAA34C4E}"/>
                </a:ext>
              </a:extLst>
            </p:cNvPr>
            <p:cNvSpPr/>
            <p:nvPr/>
          </p:nvSpPr>
          <p:spPr>
            <a:xfrm>
              <a:off x="923459"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79" name="椭圆 178">
              <a:extLst>
                <a:ext uri="{FF2B5EF4-FFF2-40B4-BE49-F238E27FC236}">
                  <a16:creationId xmlns:a16="http://schemas.microsoft.com/office/drawing/2014/main" id="{9863B751-A247-4158-95F5-37C9A0CABD19}"/>
                </a:ext>
              </a:extLst>
            </p:cNvPr>
            <p:cNvSpPr/>
            <p:nvPr/>
          </p:nvSpPr>
          <p:spPr>
            <a:xfrm>
              <a:off x="1000040" y="5868905"/>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80" name="椭圆 179">
              <a:extLst>
                <a:ext uri="{FF2B5EF4-FFF2-40B4-BE49-F238E27FC236}">
                  <a16:creationId xmlns:a16="http://schemas.microsoft.com/office/drawing/2014/main" id="{13475A89-5F84-4880-B9BE-ADD98A979FE9}"/>
                </a:ext>
              </a:extLst>
            </p:cNvPr>
            <p:cNvSpPr/>
            <p:nvPr/>
          </p:nvSpPr>
          <p:spPr>
            <a:xfrm>
              <a:off x="463972"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81" name="椭圆 180">
              <a:extLst>
                <a:ext uri="{FF2B5EF4-FFF2-40B4-BE49-F238E27FC236}">
                  <a16:creationId xmlns:a16="http://schemas.microsoft.com/office/drawing/2014/main" id="{62F00A5E-3F29-4DFB-B158-0DE59223A055}"/>
                </a:ext>
              </a:extLst>
            </p:cNvPr>
            <p:cNvSpPr/>
            <p:nvPr/>
          </p:nvSpPr>
          <p:spPr>
            <a:xfrm>
              <a:off x="540553"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82" name="椭圆 181">
              <a:extLst>
                <a:ext uri="{FF2B5EF4-FFF2-40B4-BE49-F238E27FC236}">
                  <a16:creationId xmlns:a16="http://schemas.microsoft.com/office/drawing/2014/main" id="{916BBBB5-F48F-4F92-BF61-1C01F437ACC7}"/>
                </a:ext>
              </a:extLst>
            </p:cNvPr>
            <p:cNvSpPr/>
            <p:nvPr/>
          </p:nvSpPr>
          <p:spPr>
            <a:xfrm>
              <a:off x="617134"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83" name="椭圆 182">
              <a:extLst>
                <a:ext uri="{FF2B5EF4-FFF2-40B4-BE49-F238E27FC236}">
                  <a16:creationId xmlns:a16="http://schemas.microsoft.com/office/drawing/2014/main" id="{3069B04A-E8A6-4B0D-A7E2-645DDBA60D19}"/>
                </a:ext>
              </a:extLst>
            </p:cNvPr>
            <p:cNvSpPr/>
            <p:nvPr/>
          </p:nvSpPr>
          <p:spPr>
            <a:xfrm>
              <a:off x="693715"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84" name="椭圆 183">
              <a:extLst>
                <a:ext uri="{FF2B5EF4-FFF2-40B4-BE49-F238E27FC236}">
                  <a16:creationId xmlns:a16="http://schemas.microsoft.com/office/drawing/2014/main" id="{839BD4CD-8AF6-4859-9DF8-159B408D0147}"/>
                </a:ext>
              </a:extLst>
            </p:cNvPr>
            <p:cNvSpPr/>
            <p:nvPr/>
          </p:nvSpPr>
          <p:spPr>
            <a:xfrm>
              <a:off x="770297"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85" name="椭圆 184">
              <a:extLst>
                <a:ext uri="{FF2B5EF4-FFF2-40B4-BE49-F238E27FC236}">
                  <a16:creationId xmlns:a16="http://schemas.microsoft.com/office/drawing/2014/main" id="{0793EAC1-A093-4A63-849D-368CD9D7EE42}"/>
                </a:ext>
              </a:extLst>
            </p:cNvPr>
            <p:cNvSpPr/>
            <p:nvPr/>
          </p:nvSpPr>
          <p:spPr>
            <a:xfrm>
              <a:off x="846878"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86" name="椭圆 185">
              <a:extLst>
                <a:ext uri="{FF2B5EF4-FFF2-40B4-BE49-F238E27FC236}">
                  <a16:creationId xmlns:a16="http://schemas.microsoft.com/office/drawing/2014/main" id="{1507AC1D-BCB6-442A-9CB1-2978402461CC}"/>
                </a:ext>
              </a:extLst>
            </p:cNvPr>
            <p:cNvSpPr/>
            <p:nvPr/>
          </p:nvSpPr>
          <p:spPr>
            <a:xfrm>
              <a:off x="923459"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87" name="椭圆 186">
              <a:extLst>
                <a:ext uri="{FF2B5EF4-FFF2-40B4-BE49-F238E27FC236}">
                  <a16:creationId xmlns:a16="http://schemas.microsoft.com/office/drawing/2014/main" id="{71D34146-5914-4ABD-8FFE-4F532E28288B}"/>
                </a:ext>
              </a:extLst>
            </p:cNvPr>
            <p:cNvSpPr/>
            <p:nvPr/>
          </p:nvSpPr>
          <p:spPr>
            <a:xfrm>
              <a:off x="1000040" y="5944853"/>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88" name="椭圆 187">
              <a:extLst>
                <a:ext uri="{FF2B5EF4-FFF2-40B4-BE49-F238E27FC236}">
                  <a16:creationId xmlns:a16="http://schemas.microsoft.com/office/drawing/2014/main" id="{25BDDFB4-06A1-4459-8320-6FB8D548CDB1}"/>
                </a:ext>
              </a:extLst>
            </p:cNvPr>
            <p:cNvSpPr/>
            <p:nvPr/>
          </p:nvSpPr>
          <p:spPr>
            <a:xfrm>
              <a:off x="463972"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89" name="椭圆 188">
              <a:extLst>
                <a:ext uri="{FF2B5EF4-FFF2-40B4-BE49-F238E27FC236}">
                  <a16:creationId xmlns:a16="http://schemas.microsoft.com/office/drawing/2014/main" id="{CBC09B8B-D1A3-472C-AFBB-31B46327A72C}"/>
                </a:ext>
              </a:extLst>
            </p:cNvPr>
            <p:cNvSpPr/>
            <p:nvPr/>
          </p:nvSpPr>
          <p:spPr>
            <a:xfrm>
              <a:off x="540553"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90" name="椭圆 189">
              <a:extLst>
                <a:ext uri="{FF2B5EF4-FFF2-40B4-BE49-F238E27FC236}">
                  <a16:creationId xmlns:a16="http://schemas.microsoft.com/office/drawing/2014/main" id="{3564425D-14D3-4F10-9F0C-BAABC94FC1A5}"/>
                </a:ext>
              </a:extLst>
            </p:cNvPr>
            <p:cNvSpPr/>
            <p:nvPr/>
          </p:nvSpPr>
          <p:spPr>
            <a:xfrm>
              <a:off x="617134"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91" name="椭圆 190">
              <a:extLst>
                <a:ext uri="{FF2B5EF4-FFF2-40B4-BE49-F238E27FC236}">
                  <a16:creationId xmlns:a16="http://schemas.microsoft.com/office/drawing/2014/main" id="{86F81F5B-17E1-4C49-AFCB-B32A10C7A731}"/>
                </a:ext>
              </a:extLst>
            </p:cNvPr>
            <p:cNvSpPr/>
            <p:nvPr/>
          </p:nvSpPr>
          <p:spPr>
            <a:xfrm>
              <a:off x="693715"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92" name="椭圆 191">
              <a:extLst>
                <a:ext uri="{FF2B5EF4-FFF2-40B4-BE49-F238E27FC236}">
                  <a16:creationId xmlns:a16="http://schemas.microsoft.com/office/drawing/2014/main" id="{401DA2CD-8FD2-4FC0-B409-0CB8950E33FE}"/>
                </a:ext>
              </a:extLst>
            </p:cNvPr>
            <p:cNvSpPr/>
            <p:nvPr/>
          </p:nvSpPr>
          <p:spPr>
            <a:xfrm>
              <a:off x="770297"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93" name="椭圆 192">
              <a:extLst>
                <a:ext uri="{FF2B5EF4-FFF2-40B4-BE49-F238E27FC236}">
                  <a16:creationId xmlns:a16="http://schemas.microsoft.com/office/drawing/2014/main" id="{3A9BDF47-C37B-4509-8059-050673FE679B}"/>
                </a:ext>
              </a:extLst>
            </p:cNvPr>
            <p:cNvSpPr/>
            <p:nvPr/>
          </p:nvSpPr>
          <p:spPr>
            <a:xfrm>
              <a:off x="846878"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94" name="椭圆 193">
              <a:extLst>
                <a:ext uri="{FF2B5EF4-FFF2-40B4-BE49-F238E27FC236}">
                  <a16:creationId xmlns:a16="http://schemas.microsoft.com/office/drawing/2014/main" id="{14B1241E-2226-48B1-BDC6-2CFA9E5FF02B}"/>
                </a:ext>
              </a:extLst>
            </p:cNvPr>
            <p:cNvSpPr/>
            <p:nvPr/>
          </p:nvSpPr>
          <p:spPr>
            <a:xfrm>
              <a:off x="923459"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95" name="椭圆 194">
              <a:extLst>
                <a:ext uri="{FF2B5EF4-FFF2-40B4-BE49-F238E27FC236}">
                  <a16:creationId xmlns:a16="http://schemas.microsoft.com/office/drawing/2014/main" id="{8E9A934C-ED9A-49AB-BB2C-EFFAF2430C98}"/>
                </a:ext>
              </a:extLst>
            </p:cNvPr>
            <p:cNvSpPr/>
            <p:nvPr/>
          </p:nvSpPr>
          <p:spPr>
            <a:xfrm>
              <a:off x="1000040" y="6020801"/>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96" name="椭圆 195">
              <a:extLst>
                <a:ext uri="{FF2B5EF4-FFF2-40B4-BE49-F238E27FC236}">
                  <a16:creationId xmlns:a16="http://schemas.microsoft.com/office/drawing/2014/main" id="{307C99E2-997F-4C42-A00B-160064034ED4}"/>
                </a:ext>
              </a:extLst>
            </p:cNvPr>
            <p:cNvSpPr/>
            <p:nvPr/>
          </p:nvSpPr>
          <p:spPr>
            <a:xfrm>
              <a:off x="463972"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97" name="椭圆 196">
              <a:extLst>
                <a:ext uri="{FF2B5EF4-FFF2-40B4-BE49-F238E27FC236}">
                  <a16:creationId xmlns:a16="http://schemas.microsoft.com/office/drawing/2014/main" id="{41306829-0D75-42C4-90AF-7D201F267CDE}"/>
                </a:ext>
              </a:extLst>
            </p:cNvPr>
            <p:cNvSpPr/>
            <p:nvPr/>
          </p:nvSpPr>
          <p:spPr>
            <a:xfrm>
              <a:off x="540553"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98" name="椭圆 197">
              <a:extLst>
                <a:ext uri="{FF2B5EF4-FFF2-40B4-BE49-F238E27FC236}">
                  <a16:creationId xmlns:a16="http://schemas.microsoft.com/office/drawing/2014/main" id="{220EF69C-CD16-41BE-90A2-D4D4ED564FB1}"/>
                </a:ext>
              </a:extLst>
            </p:cNvPr>
            <p:cNvSpPr/>
            <p:nvPr/>
          </p:nvSpPr>
          <p:spPr>
            <a:xfrm>
              <a:off x="617134"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199" name="椭圆 198">
              <a:extLst>
                <a:ext uri="{FF2B5EF4-FFF2-40B4-BE49-F238E27FC236}">
                  <a16:creationId xmlns:a16="http://schemas.microsoft.com/office/drawing/2014/main" id="{CA9E94CF-F188-4D0F-8AFA-E557E5BF2A2B}"/>
                </a:ext>
              </a:extLst>
            </p:cNvPr>
            <p:cNvSpPr/>
            <p:nvPr/>
          </p:nvSpPr>
          <p:spPr>
            <a:xfrm>
              <a:off x="693715"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00" name="椭圆 199">
              <a:extLst>
                <a:ext uri="{FF2B5EF4-FFF2-40B4-BE49-F238E27FC236}">
                  <a16:creationId xmlns:a16="http://schemas.microsoft.com/office/drawing/2014/main" id="{DB6986DD-BE77-4838-B363-8BBAC1E8BF05}"/>
                </a:ext>
              </a:extLst>
            </p:cNvPr>
            <p:cNvSpPr/>
            <p:nvPr/>
          </p:nvSpPr>
          <p:spPr>
            <a:xfrm>
              <a:off x="770297"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01" name="椭圆 200">
              <a:extLst>
                <a:ext uri="{FF2B5EF4-FFF2-40B4-BE49-F238E27FC236}">
                  <a16:creationId xmlns:a16="http://schemas.microsoft.com/office/drawing/2014/main" id="{DB9330B7-C857-4031-A837-B7C7CFBB7FAB}"/>
                </a:ext>
              </a:extLst>
            </p:cNvPr>
            <p:cNvSpPr/>
            <p:nvPr/>
          </p:nvSpPr>
          <p:spPr>
            <a:xfrm>
              <a:off x="846878"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02" name="椭圆 201">
              <a:extLst>
                <a:ext uri="{FF2B5EF4-FFF2-40B4-BE49-F238E27FC236}">
                  <a16:creationId xmlns:a16="http://schemas.microsoft.com/office/drawing/2014/main" id="{FBB13801-018C-4CAA-AFE8-8A961D4BD46B}"/>
                </a:ext>
              </a:extLst>
            </p:cNvPr>
            <p:cNvSpPr/>
            <p:nvPr/>
          </p:nvSpPr>
          <p:spPr>
            <a:xfrm>
              <a:off x="923459"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sp>
          <p:nvSpPr>
            <p:cNvPr id="203" name="椭圆 202">
              <a:extLst>
                <a:ext uri="{FF2B5EF4-FFF2-40B4-BE49-F238E27FC236}">
                  <a16:creationId xmlns:a16="http://schemas.microsoft.com/office/drawing/2014/main" id="{0877FEFF-9CE0-46FE-8B49-86EAC2697B58}"/>
                </a:ext>
              </a:extLst>
            </p:cNvPr>
            <p:cNvSpPr/>
            <p:nvPr/>
          </p:nvSpPr>
          <p:spPr>
            <a:xfrm>
              <a:off x="1000040" y="6096750"/>
              <a:ext cx="30699" cy="306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思源黑体 CN Medium"/>
                <a:cs typeface="+mn-cs"/>
              </a:endParaRPr>
            </a:p>
          </p:txBody>
        </p:sp>
      </p:grpSp>
      <p:sp>
        <p:nvSpPr>
          <p:cNvPr id="205" name="文本框 204">
            <a:extLst>
              <a:ext uri="{FF2B5EF4-FFF2-40B4-BE49-F238E27FC236}">
                <a16:creationId xmlns:a16="http://schemas.microsoft.com/office/drawing/2014/main" id="{C5DAF344-5851-4C1F-AB33-FCF544CD8FD3}"/>
              </a:ext>
            </a:extLst>
          </p:cNvPr>
          <p:cNvSpPr txBox="1">
            <a:spLocks noChangeArrowheads="1"/>
          </p:cNvSpPr>
          <p:nvPr userDrawn="1"/>
        </p:nvSpPr>
        <p:spPr bwMode="auto">
          <a:xfrm>
            <a:off x="8570131" y="3625711"/>
            <a:ext cx="184721" cy="369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defRPr>
            </a:lvl1pPr>
            <a:lvl2pPr>
              <a:defRPr b="1">
                <a:solidFill>
                  <a:schemeClr val="tx1"/>
                </a:solidFill>
                <a:latin typeface="Arial" panose="020B0604020202020204" pitchFamily="34" charset="0"/>
              </a:defRPr>
            </a:lvl2pPr>
            <a:lvl3pPr>
              <a:defRPr b="1">
                <a:solidFill>
                  <a:schemeClr val="tx1"/>
                </a:solidFill>
                <a:latin typeface="Arial" panose="020B0604020202020204" pitchFamily="34" charset="0"/>
              </a:defRPr>
            </a:lvl3pPr>
            <a:lvl4pPr>
              <a:defRPr b="1">
                <a:solidFill>
                  <a:schemeClr val="tx1"/>
                </a:solidFill>
                <a:latin typeface="Arial" panose="020B0604020202020204" pitchFamily="34" charset="0"/>
              </a:defRPr>
            </a:lvl4pPr>
            <a:lvl5pPr>
              <a:defRPr b="1">
                <a:solidFill>
                  <a:schemeClr val="tx1"/>
                </a:solidFill>
                <a:latin typeface="Arial" panose="020B0604020202020204" pitchFamily="34" charset="0"/>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defRPr>
            </a:lvl9pPr>
          </a:lstStyle>
          <a:p>
            <a:pPr algn="ctr"/>
            <a:endParaRPr lang="zh-CN" altLang="zh-CN">
              <a:ea typeface="宋体" panose="02010600030101010101" pitchFamily="2" charset="-122"/>
            </a:endParaRPr>
          </a:p>
        </p:txBody>
      </p:sp>
      <p:sp>
        <p:nvSpPr>
          <p:cNvPr id="224" name="文本占位符 223">
            <a:extLst>
              <a:ext uri="{FF2B5EF4-FFF2-40B4-BE49-F238E27FC236}">
                <a16:creationId xmlns:a16="http://schemas.microsoft.com/office/drawing/2014/main" id="{EEDF617C-65B5-4116-B9CF-417E7012364C}"/>
              </a:ext>
            </a:extLst>
          </p:cNvPr>
          <p:cNvSpPr>
            <a:spLocks noGrp="1"/>
          </p:cNvSpPr>
          <p:nvPr>
            <p:ph type="body" sz="quarter" idx="10"/>
          </p:nvPr>
        </p:nvSpPr>
        <p:spPr>
          <a:xfrm>
            <a:off x="695325" y="549275"/>
            <a:ext cx="4137025" cy="487363"/>
          </a:xfrm>
          <a:prstGeom prst="rect">
            <a:avLst/>
          </a:prstGeom>
        </p:spPr>
        <p:txBody>
          <a:bodyPr/>
          <a:lstStyle>
            <a:lvl1pPr marL="0" indent="0">
              <a:buNone/>
              <a:defRPr sz="3200">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a:t>
            </a:r>
          </a:p>
        </p:txBody>
      </p:sp>
      <p:sp>
        <p:nvSpPr>
          <p:cNvPr id="225" name="文本占位符 224">
            <a:extLst>
              <a:ext uri="{FF2B5EF4-FFF2-40B4-BE49-F238E27FC236}">
                <a16:creationId xmlns:a16="http://schemas.microsoft.com/office/drawing/2014/main" id="{273BBFCE-7498-4461-B621-9594BA72232A}"/>
              </a:ext>
            </a:extLst>
          </p:cNvPr>
          <p:cNvSpPr>
            <a:spLocks noGrp="1"/>
          </p:cNvSpPr>
          <p:nvPr>
            <p:ph type="body" sz="quarter" idx="11"/>
          </p:nvPr>
        </p:nvSpPr>
        <p:spPr>
          <a:xfrm>
            <a:off x="695325" y="1005476"/>
            <a:ext cx="1508125" cy="265539"/>
          </a:xfrm>
          <a:prstGeom prst="rect">
            <a:avLst/>
          </a:prstGeom>
        </p:spPr>
        <p:txBody>
          <a:bodyPr/>
          <a:lstStyle>
            <a:lvl1pPr marL="0" indent="0">
              <a:buNone/>
              <a:defRPr sz="1200">
                <a:latin typeface="+mn-ea"/>
                <a:ea typeface="+mn-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a:t>
            </a:r>
          </a:p>
        </p:txBody>
      </p:sp>
    </p:spTree>
    <p:extLst>
      <p:ext uri="{BB962C8B-B14F-4D97-AF65-F5344CB8AC3E}">
        <p14:creationId xmlns:p14="http://schemas.microsoft.com/office/powerpoint/2010/main" val="3187427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7">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709A37AA-6EDB-407D-B822-4FA388BDB2CB}"/>
              </a:ext>
            </a:extLst>
          </p:cNvPr>
          <p:cNvSpPr>
            <a:spLocks noGrp="1"/>
          </p:cNvSpPr>
          <p:nvPr>
            <p:ph type="body" sz="quarter" idx="10"/>
          </p:nvPr>
        </p:nvSpPr>
        <p:spPr>
          <a:xfrm>
            <a:off x="695325" y="549275"/>
            <a:ext cx="4137025" cy="487363"/>
          </a:xfrm>
          <a:prstGeom prst="rect">
            <a:avLst/>
          </a:prstGeom>
        </p:spPr>
        <p:txBody>
          <a:bodyPr/>
          <a:lstStyle>
            <a:lvl1pPr marL="0" indent="0">
              <a:buNone/>
              <a:defRPr sz="3200">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a:t>
            </a:r>
          </a:p>
        </p:txBody>
      </p:sp>
      <p:sp>
        <p:nvSpPr>
          <p:cNvPr id="5" name="文本占位符 4">
            <a:extLst>
              <a:ext uri="{FF2B5EF4-FFF2-40B4-BE49-F238E27FC236}">
                <a16:creationId xmlns:a16="http://schemas.microsoft.com/office/drawing/2014/main" id="{EE7724DE-CA1C-4B30-AFB1-C245B85CADB8}"/>
              </a:ext>
            </a:extLst>
          </p:cNvPr>
          <p:cNvSpPr>
            <a:spLocks noGrp="1"/>
          </p:cNvSpPr>
          <p:nvPr>
            <p:ph type="body" sz="quarter" idx="11"/>
          </p:nvPr>
        </p:nvSpPr>
        <p:spPr>
          <a:xfrm>
            <a:off x="695325" y="1036638"/>
            <a:ext cx="1508125" cy="265539"/>
          </a:xfrm>
          <a:prstGeom prst="rect">
            <a:avLst/>
          </a:prstGeom>
        </p:spPr>
        <p:txBody>
          <a:bodyPr/>
          <a:lstStyle>
            <a:lvl1pPr marL="0" indent="0">
              <a:buNone/>
              <a:defRPr sz="1200">
                <a:latin typeface="+mn-ea"/>
                <a:ea typeface="+mn-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a:t>
            </a:r>
          </a:p>
        </p:txBody>
      </p:sp>
      <p:grpSp>
        <p:nvGrpSpPr>
          <p:cNvPr id="10" name="组合 9">
            <a:extLst>
              <a:ext uri="{FF2B5EF4-FFF2-40B4-BE49-F238E27FC236}">
                <a16:creationId xmlns:a16="http://schemas.microsoft.com/office/drawing/2014/main" id="{F658A785-C353-42E0-93FF-B86DE7A37CDD}"/>
              </a:ext>
            </a:extLst>
          </p:cNvPr>
          <p:cNvGrpSpPr/>
          <p:nvPr userDrawn="1"/>
        </p:nvGrpSpPr>
        <p:grpSpPr>
          <a:xfrm>
            <a:off x="7358946" y="0"/>
            <a:ext cx="4833054" cy="6858000"/>
            <a:chOff x="11161401" y="1574359"/>
            <a:chExt cx="4833054" cy="6858000"/>
          </a:xfrm>
        </p:grpSpPr>
        <p:sp>
          <p:nvSpPr>
            <p:cNvPr id="11" name="任意多边形: 形状 10">
              <a:extLst>
                <a:ext uri="{FF2B5EF4-FFF2-40B4-BE49-F238E27FC236}">
                  <a16:creationId xmlns:a16="http://schemas.microsoft.com/office/drawing/2014/main" id="{0D22D8DA-3AA4-4600-BE80-73D56C085790}"/>
                </a:ext>
              </a:extLst>
            </p:cNvPr>
            <p:cNvSpPr/>
            <p:nvPr/>
          </p:nvSpPr>
          <p:spPr>
            <a:xfrm>
              <a:off x="11161754" y="1574359"/>
              <a:ext cx="4832348" cy="6858000"/>
            </a:xfrm>
            <a:custGeom>
              <a:avLst/>
              <a:gdLst>
                <a:gd name="connsiteX0" fmla="*/ 4682595 w 4832348"/>
                <a:gd name="connsiteY0" fmla="*/ 0 h 6858000"/>
                <a:gd name="connsiteX1" fmla="*/ 4832348 w 4832348"/>
                <a:gd name="connsiteY1" fmla="*/ 0 h 6858000"/>
                <a:gd name="connsiteX2" fmla="*/ 4832348 w 4832348"/>
                <a:gd name="connsiteY2" fmla="*/ 6858000 h 6858000"/>
                <a:gd name="connsiteX3" fmla="*/ 264438 w 4832348"/>
                <a:gd name="connsiteY3" fmla="*/ 6858000 h 6858000"/>
                <a:gd name="connsiteX4" fmla="*/ 236038 w 4832348"/>
                <a:gd name="connsiteY4" fmla="*/ 6780405 h 6858000"/>
                <a:gd name="connsiteX5" fmla="*/ 0 w 4832348"/>
                <a:gd name="connsiteY5" fmla="*/ 5219162 h 6858000"/>
                <a:gd name="connsiteX6" fmla="*/ 4450629 w 4832348"/>
                <a:gd name="connsiteY6" fmla="*/ 294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32348" h="6858000">
                  <a:moveTo>
                    <a:pt x="4682595" y="0"/>
                  </a:moveTo>
                  <a:lnTo>
                    <a:pt x="4832348" y="0"/>
                  </a:lnTo>
                  <a:lnTo>
                    <a:pt x="4832348" y="6858000"/>
                  </a:lnTo>
                  <a:lnTo>
                    <a:pt x="264438" y="6858000"/>
                  </a:lnTo>
                  <a:lnTo>
                    <a:pt x="236038" y="6780405"/>
                  </a:lnTo>
                  <a:cubicBezTo>
                    <a:pt x="82638" y="6287209"/>
                    <a:pt x="0" y="5762836"/>
                    <a:pt x="0" y="5219162"/>
                  </a:cubicBezTo>
                  <a:cubicBezTo>
                    <a:pt x="0" y="2591405"/>
                    <a:pt x="1930511" y="414542"/>
                    <a:pt x="4450629" y="29476"/>
                  </a:cubicBezTo>
                  <a:close/>
                </a:path>
              </a:pathLst>
            </a:custGeom>
            <a:gradFill>
              <a:gsLst>
                <a:gs pos="100000">
                  <a:schemeClr val="accent3">
                    <a:lumMod val="50000"/>
                  </a:schemeClr>
                </a:gs>
                <a:gs pos="0">
                  <a:schemeClr val="accent1"/>
                </a:gs>
              </a:gsLst>
              <a:lin ang="3600000" scaled="0"/>
            </a:gradFill>
            <a:ln w="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2" name="图片 11">
              <a:extLst>
                <a:ext uri="{FF2B5EF4-FFF2-40B4-BE49-F238E27FC236}">
                  <a16:creationId xmlns:a16="http://schemas.microsoft.com/office/drawing/2014/main" id="{4FE0AE8B-3C8E-4D35-B664-4E355005702C}"/>
                </a:ext>
              </a:extLst>
            </p:cNvPr>
            <p:cNvPicPr>
              <a:picLocks noChangeAspect="1"/>
            </p:cNvPicPr>
            <p:nvPr/>
          </p:nvPicPr>
          <p:blipFill>
            <a:blip r:embed="rId2"/>
            <a:stretch>
              <a:fillRect/>
            </a:stretch>
          </p:blipFill>
          <p:spPr>
            <a:xfrm>
              <a:off x="11161401" y="1574359"/>
              <a:ext cx="4833054" cy="6858000"/>
            </a:xfrm>
            <a:prstGeom prst="rect">
              <a:avLst/>
            </a:prstGeom>
          </p:spPr>
        </p:pic>
      </p:grpSp>
    </p:spTree>
    <p:extLst>
      <p:ext uri="{BB962C8B-B14F-4D97-AF65-F5344CB8AC3E}">
        <p14:creationId xmlns:p14="http://schemas.microsoft.com/office/powerpoint/2010/main" val="10248086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2948797"/>
      </p:ext>
    </p:extLst>
  </p:cSld>
  <p:clrMap bg1="lt1" tx1="dk1" bg2="lt2" tx2="dk2" accent1="accent1" accent2="accent2" accent3="accent3" accent4="accent4" accent5="accent5" accent6="accent6" hlink="hlink" folHlink="folHlink"/>
  <p:sldLayoutIdLst>
    <p:sldLayoutId id="2147483696" r:id="rId1"/>
    <p:sldLayoutId id="2147483688" r:id="rId2"/>
    <p:sldLayoutId id="2147483654" r:id="rId3"/>
    <p:sldLayoutId id="2147483651" r:id="rId4"/>
    <p:sldLayoutId id="2147483655" r:id="rId5"/>
    <p:sldLayoutId id="2147483684" r:id="rId6"/>
    <p:sldLayoutId id="2147483680" r:id="rId7"/>
    <p:sldLayoutId id="2147483663" r:id="rId8"/>
    <p:sldLayoutId id="2147483694"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orient="horz" pos="346" userDrawn="1">
          <p15:clr>
            <a:srgbClr val="F26B43"/>
          </p15:clr>
        </p15:guide>
        <p15:guide id="3" orient="horz" pos="3974" userDrawn="1">
          <p15:clr>
            <a:srgbClr val="F26B43"/>
          </p15:clr>
        </p15:guide>
        <p15:guide id="4" pos="3840" userDrawn="1">
          <p15:clr>
            <a:srgbClr val="F26B43"/>
          </p15:clr>
        </p15:guide>
        <p15:guide id="5" pos="438" userDrawn="1">
          <p15:clr>
            <a:srgbClr val="F26B43"/>
          </p15:clr>
        </p15:guide>
        <p15:guide id="6" pos="724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a:extLst>
              <a:ext uri="{FF2B5EF4-FFF2-40B4-BE49-F238E27FC236}">
                <a16:creationId xmlns:a16="http://schemas.microsoft.com/office/drawing/2014/main" id="{E25D9B79-1764-4DCB-88F7-1B8E2726845C}"/>
              </a:ext>
            </a:extLst>
          </p:cNvPr>
          <p:cNvSpPr txBox="1"/>
          <p:nvPr/>
        </p:nvSpPr>
        <p:spPr>
          <a:xfrm>
            <a:off x="4619120" y="2390117"/>
            <a:ext cx="152286" cy="615553"/>
          </a:xfrm>
          <a:prstGeom prst="rect">
            <a:avLst/>
          </a:prstGeom>
          <a:noFill/>
        </p:spPr>
        <p:txBody>
          <a:bodyPr wrap="none" lIns="0" tIns="0" rIns="0" bIns="0" rtlCol="0">
            <a:spAutoFit/>
          </a:bodyPr>
          <a:lstStyle/>
          <a:p>
            <a:pPr algn="l"/>
            <a:r>
              <a:rPr lang="zh-CN" altLang="en-US" sz="4000" spc="75" baseline="0" dirty="0">
                <a:solidFill>
                  <a:srgbClr val="222221"/>
                </a:solidFill>
                <a:latin typeface="Arial" panose="020B0604020202020204" pitchFamily="34" charset="0"/>
                <a:ea typeface="微软雅黑" panose="020B0503020204020204" pitchFamily="34" charset="-122"/>
                <a:cs typeface="OPPOSans M" panose="00020600040101010101" pitchFamily="18" charset="-122"/>
                <a:sym typeface="Arial" panose="020B0604020202020204" pitchFamily="34" charset="0"/>
                <a:rtl val="0"/>
              </a:rPr>
              <a:t> </a:t>
            </a:r>
          </a:p>
        </p:txBody>
      </p:sp>
      <p:sp>
        <p:nvSpPr>
          <p:cNvPr id="170" name="文本框 169">
            <a:extLst>
              <a:ext uri="{FF2B5EF4-FFF2-40B4-BE49-F238E27FC236}">
                <a16:creationId xmlns:a16="http://schemas.microsoft.com/office/drawing/2014/main" id="{F49DF2ED-09E1-4359-A98E-85EFB33310B3}"/>
              </a:ext>
            </a:extLst>
          </p:cNvPr>
          <p:cNvSpPr txBox="1"/>
          <p:nvPr/>
        </p:nvSpPr>
        <p:spPr>
          <a:xfrm>
            <a:off x="844365" y="1787823"/>
            <a:ext cx="2440989" cy="416268"/>
          </a:xfrm>
          <a:prstGeom prst="rect">
            <a:avLst/>
          </a:prstGeom>
          <a:noFill/>
        </p:spPr>
        <p:txBody>
          <a:bodyPr wrap="none" lIns="0" tIns="0" rIns="0" bIns="0" rtlCol="0">
            <a:spAutoFit/>
          </a:bodyPr>
          <a:lstStyle/>
          <a:p>
            <a:pPr>
              <a:lnSpc>
                <a:spcPct val="125000"/>
              </a:lnSpc>
            </a:pPr>
            <a:r>
              <a:rPr lang="en-US" altLang="zh-CN" sz="2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Report of STA323</a:t>
            </a:r>
            <a:endParaRPr lang="zh-CN" altLang="en-US" sz="2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3" name="文本框 172">
            <a:extLst>
              <a:ext uri="{FF2B5EF4-FFF2-40B4-BE49-F238E27FC236}">
                <a16:creationId xmlns:a16="http://schemas.microsoft.com/office/drawing/2014/main" id="{509F1C69-E11A-43BA-B25B-83EF6D59AF0C}"/>
              </a:ext>
            </a:extLst>
          </p:cNvPr>
          <p:cNvSpPr txBox="1"/>
          <p:nvPr/>
        </p:nvSpPr>
        <p:spPr>
          <a:xfrm>
            <a:off x="2542285" y="3708734"/>
            <a:ext cx="1306961" cy="439287"/>
          </a:xfrm>
          <a:prstGeom prst="rect">
            <a:avLst/>
          </a:prstGeom>
          <a:noFill/>
        </p:spPr>
        <p:txBody>
          <a:bodyPr wrap="none">
            <a:spAutoFit/>
          </a:bodyPr>
          <a:lstStyle/>
          <a:p>
            <a:pPr>
              <a:lnSpc>
                <a:spcPct val="125000"/>
              </a:lnSpc>
            </a:pPr>
            <a:r>
              <a:rPr lang="en-US" altLang="zh-CN" sz="2000"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12110821</a:t>
            </a:r>
            <a:endParaRPr lang="zh-CN" altLang="en-US" sz="2000"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175" name="文本框 174">
            <a:extLst>
              <a:ext uri="{FF2B5EF4-FFF2-40B4-BE49-F238E27FC236}">
                <a16:creationId xmlns:a16="http://schemas.microsoft.com/office/drawing/2014/main" id="{53611598-1CF2-4CE0-A26C-0EA8647CD649}"/>
              </a:ext>
            </a:extLst>
          </p:cNvPr>
          <p:cNvSpPr txBox="1"/>
          <p:nvPr/>
        </p:nvSpPr>
        <p:spPr>
          <a:xfrm>
            <a:off x="818965" y="1966433"/>
            <a:ext cx="6861359" cy="1678986"/>
          </a:xfrm>
          <a:prstGeom prst="rect">
            <a:avLst/>
          </a:prstGeom>
          <a:noFill/>
        </p:spPr>
        <p:txBody>
          <a:bodyPr wrap="square" lIns="0" tIns="0" rIns="0" bIns="0" rtlCol="0">
            <a:spAutoFit/>
          </a:bodyPr>
          <a:lstStyle/>
          <a:p>
            <a:pPr algn="l">
              <a:lnSpc>
                <a:spcPct val="125000"/>
              </a:lnSpc>
            </a:pPr>
            <a:r>
              <a:rPr lang="en-US" altLang="zh-CN" sz="9600" b="1" dirty="0">
                <a:gradFill>
                  <a:gsLst>
                    <a:gs pos="0">
                      <a:schemeClr val="accent1"/>
                    </a:gs>
                    <a:gs pos="100000">
                      <a:schemeClr val="accent3">
                        <a:lumMod val="50000"/>
                      </a:schemeClr>
                    </a:gs>
                  </a:gsLst>
                  <a:lin ang="2700000" scaled="1"/>
                </a:gradFill>
                <a:effectLst>
                  <a:outerShdw blurRad="50800" dist="50800" dir="5400000" algn="ctr" rotWithShape="0">
                    <a:schemeClr val="bg1">
                      <a:lumMod val="50000"/>
                      <a:alpha val="32000"/>
                    </a:schemeClr>
                  </a:outerShdw>
                </a:effectLst>
                <a:latin typeface="Arial" panose="020B0604020202020204" pitchFamily="34" charset="0"/>
                <a:ea typeface="微软雅黑" panose="020B0503020204020204" pitchFamily="34" charset="-122"/>
                <a:sym typeface="Arial" panose="020B0604020202020204" pitchFamily="34" charset="0"/>
              </a:rPr>
              <a:t>Project 2</a:t>
            </a:r>
            <a:endParaRPr lang="zh-CN" altLang="en-US" sz="9600" b="1" dirty="0">
              <a:gradFill>
                <a:gsLst>
                  <a:gs pos="0">
                    <a:schemeClr val="accent1"/>
                  </a:gs>
                  <a:gs pos="100000">
                    <a:schemeClr val="accent3">
                      <a:lumMod val="50000"/>
                    </a:schemeClr>
                  </a:gs>
                </a:gsLst>
                <a:lin ang="2700000" scaled="1"/>
              </a:gradFill>
              <a:effectLst>
                <a:outerShdw blurRad="50800" dist="50800" dir="5400000" algn="ctr" rotWithShape="0">
                  <a:schemeClr val="bg1">
                    <a:lumMod val="50000"/>
                    <a:alpha val="32000"/>
                  </a:scheme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176" name="文本框 175">
            <a:extLst>
              <a:ext uri="{FF2B5EF4-FFF2-40B4-BE49-F238E27FC236}">
                <a16:creationId xmlns:a16="http://schemas.microsoft.com/office/drawing/2014/main" id="{5D4D5155-DE89-48F9-A67E-ECA1744BB20E}"/>
              </a:ext>
            </a:extLst>
          </p:cNvPr>
          <p:cNvSpPr txBox="1"/>
          <p:nvPr/>
        </p:nvSpPr>
        <p:spPr>
          <a:xfrm>
            <a:off x="844365" y="3750316"/>
            <a:ext cx="1397819" cy="346954"/>
          </a:xfrm>
          <a:prstGeom prst="rect">
            <a:avLst/>
          </a:prstGeom>
        </p:spPr>
        <p:txBody>
          <a:bodyPr wrap="none" lIns="0" tIns="0" rIns="0" bIns="0" rtlCol="0">
            <a:spAutoFit/>
          </a:bodyPr>
          <a:lstStyle>
            <a:defPPr>
              <a:defRPr lang="zh-CN"/>
            </a:defPPr>
            <a:lvl1pPr>
              <a:defRPr sz="8000">
                <a:gradFill>
                  <a:gsLst>
                    <a:gs pos="0">
                      <a:schemeClr val="accent1"/>
                    </a:gs>
                    <a:gs pos="100000">
                      <a:schemeClr val="accent3">
                        <a:lumMod val="50000"/>
                      </a:schemeClr>
                    </a:gs>
                  </a:gsLst>
                  <a:lin ang="2700000" scaled="1"/>
                </a:gradFill>
                <a:latin typeface="+mj-ea"/>
                <a:ea typeface="+mj-ea"/>
              </a:defRPr>
            </a:lvl1pPr>
          </a:lstStyle>
          <a:p>
            <a:pPr>
              <a:lnSpc>
                <a:spcPct val="125000"/>
              </a:lnSpc>
            </a:pPr>
            <a:r>
              <a:rPr lang="en-US" altLang="zh-CN" sz="2000" b="1" dirty="0">
                <a:latin typeface="Arial" panose="020B0604020202020204" pitchFamily="34" charset="0"/>
                <a:ea typeface="微软雅黑" panose="020B0503020204020204" pitchFamily="34" charset="-122"/>
                <a:sym typeface="Arial" panose="020B0604020202020204" pitchFamily="34" charset="0"/>
              </a:rPr>
              <a:t>ZHANG Chi</a:t>
            </a:r>
            <a:endParaRPr lang="zh-CN" altLang="en-US" sz="2000" b="1" dirty="0">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7139814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695325" y="549275"/>
            <a:ext cx="7724775"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Ray Tune --- bash script</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3" name="文本占位符 22">
            <a:extLst>
              <a:ext uri="{FF2B5EF4-FFF2-40B4-BE49-F238E27FC236}">
                <a16:creationId xmlns:a16="http://schemas.microsoft.com/office/drawing/2014/main" id="{95818F2E-9DFC-92BB-FF72-488A2AB0159C}"/>
              </a:ext>
            </a:extLst>
          </p:cNvPr>
          <p:cNvSpPr>
            <a:spLocks noGrp="1"/>
          </p:cNvSpPr>
          <p:nvPr>
            <p:ph type="body" sz="quarter" idx="11"/>
          </p:nvPr>
        </p:nvSpPr>
        <p:spPr/>
        <p:txBody>
          <a:bodyPr/>
          <a:lstStyle/>
          <a:p>
            <a:endParaRPr lang="zh-CN" altLang="en-US"/>
          </a:p>
        </p:txBody>
      </p:sp>
      <p:pic>
        <p:nvPicPr>
          <p:cNvPr id="4" name="图片 3" descr="文本&#10;&#10;中度可信度描述已自动生成">
            <a:extLst>
              <a:ext uri="{FF2B5EF4-FFF2-40B4-BE49-F238E27FC236}">
                <a16:creationId xmlns:a16="http://schemas.microsoft.com/office/drawing/2014/main" id="{0B1B0B1A-5941-3913-ADF8-F6FD215933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835" y="3785903"/>
            <a:ext cx="10801350" cy="2598645"/>
          </a:xfrm>
          <a:prstGeom prst="rect">
            <a:avLst/>
          </a:prstGeom>
        </p:spPr>
      </p:pic>
      <p:sp>
        <p:nvSpPr>
          <p:cNvPr id="6" name="文本框 5">
            <a:extLst>
              <a:ext uri="{FF2B5EF4-FFF2-40B4-BE49-F238E27FC236}">
                <a16:creationId xmlns:a16="http://schemas.microsoft.com/office/drawing/2014/main" id="{5E1C2F28-F145-D77C-73E0-A82EC0419486}"/>
              </a:ext>
            </a:extLst>
          </p:cNvPr>
          <p:cNvSpPr txBox="1"/>
          <p:nvPr/>
        </p:nvSpPr>
        <p:spPr>
          <a:xfrm>
            <a:off x="757128" y="1283077"/>
            <a:ext cx="1980029" cy="414985"/>
          </a:xfrm>
          <a:prstGeom prst="rect">
            <a:avLst/>
          </a:prstGeom>
          <a:noFill/>
        </p:spPr>
        <p:txBody>
          <a:bodyPr wrap="none">
            <a:spAutoFit/>
          </a:bodyPr>
          <a:lstStyle/>
          <a:p>
            <a:pPr>
              <a:lnSpc>
                <a:spcPct val="130000"/>
              </a:lnSpc>
            </a:pPr>
            <a:r>
              <a:rPr lang="en-US" altLang="zh-CN" b="1" dirty="0"/>
              <a:t>python Q1_2.py </a:t>
            </a:r>
            <a:endParaRPr lang="zh-CN" altLang="en-US" b="1" dirty="0"/>
          </a:p>
        </p:txBody>
      </p:sp>
      <p:sp>
        <p:nvSpPr>
          <p:cNvPr id="15" name="文本框 14">
            <a:extLst>
              <a:ext uri="{FF2B5EF4-FFF2-40B4-BE49-F238E27FC236}">
                <a16:creationId xmlns:a16="http://schemas.microsoft.com/office/drawing/2014/main" id="{A6811768-FF54-8E01-88D1-230AFC836563}"/>
              </a:ext>
            </a:extLst>
          </p:cNvPr>
          <p:cNvSpPr txBox="1"/>
          <p:nvPr/>
        </p:nvSpPr>
        <p:spPr>
          <a:xfrm>
            <a:off x="5087230" y="2840645"/>
            <a:ext cx="7019870" cy="414985"/>
          </a:xfrm>
          <a:prstGeom prst="rect">
            <a:avLst/>
          </a:prstGeom>
          <a:noFill/>
        </p:spPr>
        <p:txBody>
          <a:bodyPr wrap="none">
            <a:spAutoFit/>
          </a:bodyPr>
          <a:lstStyle/>
          <a:p>
            <a:pPr>
              <a:lnSpc>
                <a:spcPct val="130000"/>
              </a:lnSpc>
            </a:pPr>
            <a:r>
              <a:rPr lang="en-US" altLang="zh-CN" dirty="0"/>
              <a:t>--</a:t>
            </a:r>
            <a:r>
              <a:rPr lang="en-US" altLang="zh-CN" dirty="0" err="1"/>
              <a:t>valdata_process_save_path</a:t>
            </a:r>
            <a:r>
              <a:rPr lang="en-US" altLang="zh-CN" dirty="0"/>
              <a:t> $</a:t>
            </a:r>
            <a:r>
              <a:rPr lang="en-US" altLang="zh-CN" dirty="0" err="1"/>
              <a:t>validationdata_process_save_path</a:t>
            </a:r>
            <a:r>
              <a:rPr lang="en-US" altLang="zh-CN" dirty="0"/>
              <a:t> </a:t>
            </a:r>
            <a:endParaRPr lang="zh-CN" altLang="en-US" dirty="0"/>
          </a:p>
        </p:txBody>
      </p:sp>
      <p:sp>
        <p:nvSpPr>
          <p:cNvPr id="12" name="文本框 11">
            <a:extLst>
              <a:ext uri="{FF2B5EF4-FFF2-40B4-BE49-F238E27FC236}">
                <a16:creationId xmlns:a16="http://schemas.microsoft.com/office/drawing/2014/main" id="{CDEDE9B5-D362-BB61-ABC3-3C5D99950F67}"/>
              </a:ext>
            </a:extLst>
          </p:cNvPr>
          <p:cNvSpPr txBox="1"/>
          <p:nvPr/>
        </p:nvSpPr>
        <p:spPr>
          <a:xfrm>
            <a:off x="5087230" y="1698062"/>
            <a:ext cx="3621504" cy="414985"/>
          </a:xfrm>
          <a:prstGeom prst="rect">
            <a:avLst/>
          </a:prstGeom>
          <a:noFill/>
        </p:spPr>
        <p:txBody>
          <a:bodyPr wrap="none">
            <a:spAutoFit/>
          </a:bodyPr>
          <a:lstStyle/>
          <a:p>
            <a:pPr>
              <a:lnSpc>
                <a:spcPct val="130000"/>
              </a:lnSpc>
            </a:pPr>
            <a:r>
              <a:rPr lang="en-US" altLang="zh-CN" dirty="0"/>
              <a:t>--</a:t>
            </a:r>
            <a:r>
              <a:rPr lang="en-US" altLang="zh-CN" dirty="0" err="1"/>
              <a:t>bestmodel_dir</a:t>
            </a:r>
            <a:r>
              <a:rPr lang="en-US" altLang="zh-CN" dirty="0"/>
              <a:t> $</a:t>
            </a:r>
            <a:r>
              <a:rPr lang="en-US" altLang="zh-CN" dirty="0" err="1"/>
              <a:t>best_model_dir</a:t>
            </a:r>
            <a:r>
              <a:rPr lang="en-US" altLang="zh-CN" dirty="0"/>
              <a:t> </a:t>
            </a:r>
            <a:endParaRPr lang="zh-CN" altLang="en-US" dirty="0"/>
          </a:p>
        </p:txBody>
      </p:sp>
      <p:sp>
        <p:nvSpPr>
          <p:cNvPr id="13" name="文本框 12">
            <a:extLst>
              <a:ext uri="{FF2B5EF4-FFF2-40B4-BE49-F238E27FC236}">
                <a16:creationId xmlns:a16="http://schemas.microsoft.com/office/drawing/2014/main" id="{A41C13DD-A9E0-54F5-724D-BD24EF58003D}"/>
              </a:ext>
            </a:extLst>
          </p:cNvPr>
          <p:cNvSpPr txBox="1"/>
          <p:nvPr/>
        </p:nvSpPr>
        <p:spPr>
          <a:xfrm>
            <a:off x="5087230" y="2078923"/>
            <a:ext cx="2313454" cy="414985"/>
          </a:xfrm>
          <a:prstGeom prst="rect">
            <a:avLst/>
          </a:prstGeom>
          <a:noFill/>
        </p:spPr>
        <p:txBody>
          <a:bodyPr wrap="none">
            <a:spAutoFit/>
          </a:bodyPr>
          <a:lstStyle/>
          <a:p>
            <a:pPr>
              <a:lnSpc>
                <a:spcPct val="130000"/>
              </a:lnSpc>
            </a:pPr>
            <a:r>
              <a:rPr lang="en-US" altLang="zh-CN"/>
              <a:t>--</a:t>
            </a:r>
            <a:r>
              <a:rPr lang="en-US" altLang="zh-CN" dirty="0" err="1"/>
              <a:t>local_dir</a:t>
            </a:r>
            <a:r>
              <a:rPr lang="en-US" altLang="zh-CN" dirty="0"/>
              <a:t> $</a:t>
            </a:r>
            <a:r>
              <a:rPr lang="en-US" altLang="zh-CN" dirty="0" err="1"/>
              <a:t>local_</a:t>
            </a:r>
            <a:r>
              <a:rPr lang="en-US" altLang="zh-CN" err="1"/>
              <a:t>dir</a:t>
            </a:r>
            <a:r>
              <a:rPr lang="en-US" altLang="zh-CN"/>
              <a:t> </a:t>
            </a:r>
            <a:endParaRPr lang="zh-CN" altLang="en-US" dirty="0"/>
          </a:p>
        </p:txBody>
      </p:sp>
      <p:sp>
        <p:nvSpPr>
          <p:cNvPr id="14" name="文本框 13">
            <a:extLst>
              <a:ext uri="{FF2B5EF4-FFF2-40B4-BE49-F238E27FC236}">
                <a16:creationId xmlns:a16="http://schemas.microsoft.com/office/drawing/2014/main" id="{AFDDBAC4-8172-DB4C-176A-8A110D580C00}"/>
              </a:ext>
            </a:extLst>
          </p:cNvPr>
          <p:cNvSpPr txBox="1"/>
          <p:nvPr/>
        </p:nvSpPr>
        <p:spPr>
          <a:xfrm>
            <a:off x="5087230" y="2459784"/>
            <a:ext cx="6647974" cy="414985"/>
          </a:xfrm>
          <a:prstGeom prst="rect">
            <a:avLst/>
          </a:prstGeom>
          <a:noFill/>
        </p:spPr>
        <p:txBody>
          <a:bodyPr wrap="none">
            <a:spAutoFit/>
          </a:bodyPr>
          <a:lstStyle/>
          <a:p>
            <a:pPr>
              <a:lnSpc>
                <a:spcPct val="130000"/>
              </a:lnSpc>
            </a:pPr>
            <a:r>
              <a:rPr lang="en-US" altLang="zh-CN"/>
              <a:t>--</a:t>
            </a:r>
            <a:r>
              <a:rPr lang="en-US" altLang="zh-CN" dirty="0" err="1"/>
              <a:t>traindata_process_save_path</a:t>
            </a:r>
            <a:r>
              <a:rPr lang="en-US" altLang="zh-CN" dirty="0"/>
              <a:t> $</a:t>
            </a:r>
            <a:r>
              <a:rPr lang="en-US" altLang="zh-CN" dirty="0" err="1"/>
              <a:t>traindata_process_save_</a:t>
            </a:r>
            <a:r>
              <a:rPr lang="en-US" altLang="zh-CN" err="1"/>
              <a:t>path</a:t>
            </a:r>
            <a:r>
              <a:rPr lang="en-US" altLang="zh-CN"/>
              <a:t> </a:t>
            </a:r>
            <a:endParaRPr lang="zh-CN" altLang="en-US" dirty="0"/>
          </a:p>
        </p:txBody>
      </p:sp>
      <p:sp>
        <p:nvSpPr>
          <p:cNvPr id="16" name="文本框 15">
            <a:extLst>
              <a:ext uri="{FF2B5EF4-FFF2-40B4-BE49-F238E27FC236}">
                <a16:creationId xmlns:a16="http://schemas.microsoft.com/office/drawing/2014/main" id="{062C1717-4A76-4DED-978F-AB8447ED3076}"/>
              </a:ext>
            </a:extLst>
          </p:cNvPr>
          <p:cNvSpPr txBox="1"/>
          <p:nvPr/>
        </p:nvSpPr>
        <p:spPr>
          <a:xfrm>
            <a:off x="5087230" y="3221507"/>
            <a:ext cx="6429965" cy="414985"/>
          </a:xfrm>
          <a:prstGeom prst="rect">
            <a:avLst/>
          </a:prstGeom>
          <a:noFill/>
        </p:spPr>
        <p:txBody>
          <a:bodyPr wrap="none">
            <a:spAutoFit/>
          </a:bodyPr>
          <a:lstStyle/>
          <a:p>
            <a:pPr>
              <a:lnSpc>
                <a:spcPct val="130000"/>
              </a:lnSpc>
            </a:pPr>
            <a:r>
              <a:rPr lang="en-US" altLang="zh-CN"/>
              <a:t>--</a:t>
            </a:r>
            <a:r>
              <a:rPr lang="en-US" altLang="zh-CN" dirty="0" err="1"/>
              <a:t>testdata_process_save_path</a:t>
            </a:r>
            <a:r>
              <a:rPr lang="en-US" altLang="zh-CN" dirty="0"/>
              <a:t> $</a:t>
            </a:r>
            <a:r>
              <a:rPr lang="en-US" altLang="zh-CN" dirty="0" err="1"/>
              <a:t>testdata_process_save_path</a:t>
            </a:r>
            <a:endParaRPr lang="zh-CN" altLang="en-US" dirty="0"/>
          </a:p>
        </p:txBody>
      </p:sp>
      <p:sp>
        <p:nvSpPr>
          <p:cNvPr id="17" name="矩形 16">
            <a:extLst>
              <a:ext uri="{FF2B5EF4-FFF2-40B4-BE49-F238E27FC236}">
                <a16:creationId xmlns:a16="http://schemas.microsoft.com/office/drawing/2014/main" id="{A312190B-F02A-1280-2A5A-535D6AF49023}"/>
              </a:ext>
            </a:extLst>
          </p:cNvPr>
          <p:cNvSpPr/>
          <p:nvPr/>
        </p:nvSpPr>
        <p:spPr>
          <a:xfrm>
            <a:off x="4894584" y="1905001"/>
            <a:ext cx="102878" cy="1664970"/>
          </a:xfrm>
          <a:prstGeom prst="rect">
            <a:avLst/>
          </a:prstGeom>
          <a:solidFill>
            <a:schemeClr val="accent1">
              <a:alpha val="46000"/>
            </a:schemeClr>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98914A7F-EE9D-C880-CE23-B1B241F9020C}"/>
              </a:ext>
            </a:extLst>
          </p:cNvPr>
          <p:cNvSpPr txBox="1"/>
          <p:nvPr/>
        </p:nvSpPr>
        <p:spPr>
          <a:xfrm>
            <a:off x="1067221" y="1698062"/>
            <a:ext cx="3159839" cy="414985"/>
          </a:xfrm>
          <a:prstGeom prst="rect">
            <a:avLst/>
          </a:prstGeom>
          <a:noFill/>
        </p:spPr>
        <p:txBody>
          <a:bodyPr wrap="none">
            <a:spAutoFit/>
          </a:bodyPr>
          <a:lstStyle/>
          <a:p>
            <a:pPr>
              <a:lnSpc>
                <a:spcPct val="130000"/>
              </a:lnSpc>
            </a:pPr>
            <a:r>
              <a:rPr lang="en-US" altLang="zh-CN" dirty="0"/>
              <a:t>--</a:t>
            </a:r>
            <a:r>
              <a:rPr lang="en-US" altLang="zh-CN" dirty="0" err="1"/>
              <a:t>model_path</a:t>
            </a:r>
            <a:r>
              <a:rPr lang="en-US" altLang="zh-CN" dirty="0"/>
              <a:t> ${</a:t>
            </a:r>
            <a:r>
              <a:rPr lang="en-US" altLang="zh-CN" dirty="0" err="1"/>
              <a:t>model_path</a:t>
            </a:r>
            <a:r>
              <a:rPr lang="en-US" altLang="zh-CN" dirty="0"/>
              <a:t>} </a:t>
            </a:r>
            <a:endParaRPr lang="zh-CN" altLang="en-US" dirty="0"/>
          </a:p>
        </p:txBody>
      </p:sp>
      <p:sp>
        <p:nvSpPr>
          <p:cNvPr id="8" name="文本框 7">
            <a:extLst>
              <a:ext uri="{FF2B5EF4-FFF2-40B4-BE49-F238E27FC236}">
                <a16:creationId xmlns:a16="http://schemas.microsoft.com/office/drawing/2014/main" id="{BA94E84C-420B-8D1D-ADF6-2B627E4C59A7}"/>
              </a:ext>
            </a:extLst>
          </p:cNvPr>
          <p:cNvSpPr txBox="1"/>
          <p:nvPr/>
        </p:nvSpPr>
        <p:spPr>
          <a:xfrm>
            <a:off x="1067221" y="2078923"/>
            <a:ext cx="2339102" cy="414985"/>
          </a:xfrm>
          <a:prstGeom prst="rect">
            <a:avLst/>
          </a:prstGeom>
          <a:noFill/>
        </p:spPr>
        <p:txBody>
          <a:bodyPr wrap="none">
            <a:spAutoFit/>
          </a:bodyPr>
          <a:lstStyle/>
          <a:p>
            <a:pPr>
              <a:lnSpc>
                <a:spcPct val="130000"/>
              </a:lnSpc>
            </a:pPr>
            <a:r>
              <a:rPr lang="en-US" altLang="zh-CN"/>
              <a:t>--</a:t>
            </a:r>
            <a:r>
              <a:rPr lang="en-US" altLang="zh-CN" dirty="0" err="1"/>
              <a:t>train_file</a:t>
            </a:r>
            <a:r>
              <a:rPr lang="en-US" altLang="zh-CN" dirty="0"/>
              <a:t> $</a:t>
            </a:r>
            <a:r>
              <a:rPr lang="en-US" altLang="zh-CN" dirty="0" err="1"/>
              <a:t>train_</a:t>
            </a:r>
            <a:r>
              <a:rPr lang="en-US" altLang="zh-CN" err="1"/>
              <a:t>file</a:t>
            </a:r>
            <a:r>
              <a:rPr lang="en-US" altLang="zh-CN"/>
              <a:t> </a:t>
            </a:r>
            <a:endParaRPr lang="zh-CN" altLang="en-US" dirty="0"/>
          </a:p>
        </p:txBody>
      </p:sp>
      <p:sp>
        <p:nvSpPr>
          <p:cNvPr id="9" name="文本框 8">
            <a:extLst>
              <a:ext uri="{FF2B5EF4-FFF2-40B4-BE49-F238E27FC236}">
                <a16:creationId xmlns:a16="http://schemas.microsoft.com/office/drawing/2014/main" id="{139937C1-B2C3-43F7-68BD-33BD683C04BA}"/>
              </a:ext>
            </a:extLst>
          </p:cNvPr>
          <p:cNvSpPr txBox="1"/>
          <p:nvPr/>
        </p:nvSpPr>
        <p:spPr>
          <a:xfrm>
            <a:off x="1067221" y="2459784"/>
            <a:ext cx="3390672" cy="414985"/>
          </a:xfrm>
          <a:prstGeom prst="rect">
            <a:avLst/>
          </a:prstGeom>
          <a:noFill/>
        </p:spPr>
        <p:txBody>
          <a:bodyPr wrap="none">
            <a:spAutoFit/>
          </a:bodyPr>
          <a:lstStyle/>
          <a:p>
            <a:pPr>
              <a:lnSpc>
                <a:spcPct val="130000"/>
              </a:lnSpc>
            </a:pPr>
            <a:r>
              <a:rPr lang="en-US" altLang="zh-CN"/>
              <a:t>--</a:t>
            </a:r>
            <a:r>
              <a:rPr lang="en-US" altLang="zh-CN" dirty="0" err="1"/>
              <a:t>validation_file</a:t>
            </a:r>
            <a:r>
              <a:rPr lang="en-US" altLang="zh-CN" dirty="0"/>
              <a:t> $</a:t>
            </a:r>
            <a:r>
              <a:rPr lang="en-US" altLang="zh-CN" dirty="0" err="1"/>
              <a:t>validation_</a:t>
            </a:r>
            <a:r>
              <a:rPr lang="en-US" altLang="zh-CN" err="1"/>
              <a:t>file</a:t>
            </a:r>
            <a:r>
              <a:rPr lang="en-US" altLang="zh-CN"/>
              <a:t> </a:t>
            </a:r>
            <a:endParaRPr lang="zh-CN" altLang="en-US" dirty="0"/>
          </a:p>
        </p:txBody>
      </p:sp>
      <p:sp>
        <p:nvSpPr>
          <p:cNvPr id="10" name="文本框 9">
            <a:extLst>
              <a:ext uri="{FF2B5EF4-FFF2-40B4-BE49-F238E27FC236}">
                <a16:creationId xmlns:a16="http://schemas.microsoft.com/office/drawing/2014/main" id="{08C5B260-8D61-9B0B-5342-1528D9281C3C}"/>
              </a:ext>
            </a:extLst>
          </p:cNvPr>
          <p:cNvSpPr txBox="1"/>
          <p:nvPr/>
        </p:nvSpPr>
        <p:spPr>
          <a:xfrm>
            <a:off x="1067221" y="2840645"/>
            <a:ext cx="2185214" cy="414985"/>
          </a:xfrm>
          <a:prstGeom prst="rect">
            <a:avLst/>
          </a:prstGeom>
          <a:noFill/>
        </p:spPr>
        <p:txBody>
          <a:bodyPr wrap="none">
            <a:spAutoFit/>
          </a:bodyPr>
          <a:lstStyle/>
          <a:p>
            <a:pPr>
              <a:lnSpc>
                <a:spcPct val="130000"/>
              </a:lnSpc>
            </a:pPr>
            <a:r>
              <a:rPr lang="en-US" altLang="zh-CN" dirty="0"/>
              <a:t>--</a:t>
            </a:r>
            <a:r>
              <a:rPr lang="en-US" altLang="zh-CN" dirty="0" err="1"/>
              <a:t>test_file</a:t>
            </a:r>
            <a:r>
              <a:rPr lang="en-US" altLang="zh-CN" dirty="0"/>
              <a:t> $</a:t>
            </a:r>
            <a:r>
              <a:rPr lang="en-US" altLang="zh-CN" dirty="0" err="1"/>
              <a:t>test_file</a:t>
            </a:r>
            <a:r>
              <a:rPr lang="en-US" altLang="zh-CN" dirty="0"/>
              <a:t> </a:t>
            </a:r>
            <a:endParaRPr lang="zh-CN" altLang="en-US" dirty="0"/>
          </a:p>
        </p:txBody>
      </p:sp>
      <p:sp>
        <p:nvSpPr>
          <p:cNvPr id="11" name="文本框 10">
            <a:extLst>
              <a:ext uri="{FF2B5EF4-FFF2-40B4-BE49-F238E27FC236}">
                <a16:creationId xmlns:a16="http://schemas.microsoft.com/office/drawing/2014/main" id="{1E695868-32DE-79B9-E52B-8709628A63F5}"/>
              </a:ext>
            </a:extLst>
          </p:cNvPr>
          <p:cNvSpPr txBox="1"/>
          <p:nvPr/>
        </p:nvSpPr>
        <p:spPr>
          <a:xfrm>
            <a:off x="1067221" y="3221506"/>
            <a:ext cx="2582758" cy="414985"/>
          </a:xfrm>
          <a:prstGeom prst="rect">
            <a:avLst/>
          </a:prstGeom>
          <a:noFill/>
        </p:spPr>
        <p:txBody>
          <a:bodyPr wrap="none">
            <a:spAutoFit/>
          </a:bodyPr>
          <a:lstStyle/>
          <a:p>
            <a:pPr>
              <a:lnSpc>
                <a:spcPct val="130000"/>
              </a:lnSpc>
            </a:pPr>
            <a:r>
              <a:rPr lang="en-US" altLang="zh-CN" dirty="0"/>
              <a:t>--</a:t>
            </a:r>
            <a:r>
              <a:rPr lang="en-US" altLang="zh-CN" dirty="0" err="1"/>
              <a:t>output_dir</a:t>
            </a:r>
            <a:r>
              <a:rPr lang="en-US" altLang="zh-CN" dirty="0"/>
              <a:t> $</a:t>
            </a:r>
            <a:r>
              <a:rPr lang="en-US" altLang="zh-CN" dirty="0" err="1"/>
              <a:t>output_dir</a:t>
            </a:r>
            <a:endParaRPr lang="zh-CN" altLang="en-US" dirty="0"/>
          </a:p>
        </p:txBody>
      </p:sp>
      <p:sp>
        <p:nvSpPr>
          <p:cNvPr id="18" name="矩形 17">
            <a:extLst>
              <a:ext uri="{FF2B5EF4-FFF2-40B4-BE49-F238E27FC236}">
                <a16:creationId xmlns:a16="http://schemas.microsoft.com/office/drawing/2014/main" id="{F81052FD-3E7F-8396-4C9F-F83A39B33246}"/>
              </a:ext>
            </a:extLst>
          </p:cNvPr>
          <p:cNvSpPr/>
          <p:nvPr/>
        </p:nvSpPr>
        <p:spPr>
          <a:xfrm>
            <a:off x="874575" y="1905001"/>
            <a:ext cx="102878" cy="1664970"/>
          </a:xfrm>
          <a:prstGeom prst="rect">
            <a:avLst/>
          </a:prstGeom>
          <a:solidFill>
            <a:schemeClr val="accent1">
              <a:alpha val="46000"/>
            </a:schemeClr>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83706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695325" y="549275"/>
            <a:ext cx="10451096"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deploy the QA model --- convert to </a:t>
            </a:r>
            <a:r>
              <a:rPr lang="en-US" altLang="zh-CN" b="1" dirty="0" err="1">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sparknlp</a:t>
            </a:r>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 model</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3" name="文本框 2">
            <a:extLst>
              <a:ext uri="{FF2B5EF4-FFF2-40B4-BE49-F238E27FC236}">
                <a16:creationId xmlns:a16="http://schemas.microsoft.com/office/drawing/2014/main" id="{2C7D9D22-542F-3FDA-1C74-5E23004C6465}"/>
              </a:ext>
            </a:extLst>
          </p:cNvPr>
          <p:cNvSpPr txBox="1"/>
          <p:nvPr/>
        </p:nvSpPr>
        <p:spPr>
          <a:xfrm>
            <a:off x="695325" y="5173542"/>
            <a:ext cx="11128375" cy="1135183"/>
          </a:xfrm>
          <a:prstGeom prst="rect">
            <a:avLst/>
          </a:prstGeom>
          <a:noFill/>
        </p:spPr>
        <p:txBody>
          <a:bodyPr wrap="square">
            <a:spAutoFit/>
          </a:bodyPr>
          <a:lstStyle/>
          <a:p>
            <a:pPr marL="285750" indent="-285750" algn="just">
              <a:lnSpc>
                <a:spcPct val="130000"/>
              </a:lnSpc>
              <a:buFont typeface="Arial" panose="020B0604020202020204" pitchFamily="34" charset="0"/>
              <a:buChar char="•"/>
            </a:pPr>
            <a:r>
              <a:rPr lang="en-US" altLang="zh-CN" dirty="0"/>
              <a:t>transform the current hugging face model to the </a:t>
            </a:r>
            <a:r>
              <a:rPr lang="en-US" altLang="zh-CN" dirty="0" err="1"/>
              <a:t>sparknlp</a:t>
            </a:r>
            <a:r>
              <a:rPr lang="en-US" altLang="zh-CN" dirty="0"/>
              <a:t> model</a:t>
            </a:r>
          </a:p>
          <a:p>
            <a:pPr marL="285750" indent="-285750" algn="just">
              <a:lnSpc>
                <a:spcPct val="130000"/>
              </a:lnSpc>
              <a:buFont typeface="Arial" panose="020B0604020202020204" pitchFamily="34" charset="0"/>
              <a:buChar char="•"/>
            </a:pPr>
            <a:r>
              <a:rPr lang="en-US" altLang="zh-CN" dirty="0"/>
              <a:t>!optimum-cli export </a:t>
            </a:r>
            <a:r>
              <a:rPr lang="en-US" altLang="zh-CN" dirty="0" err="1"/>
              <a:t>onnx</a:t>
            </a:r>
            <a:r>
              <a:rPr lang="en-US" altLang="zh-CN" dirty="0"/>
              <a:t> --task text2text-generation-with-past –model {MODEL_NAME} {EXPORT_PATH}</a:t>
            </a:r>
          </a:p>
          <a:p>
            <a:pPr marL="285750" indent="-285750" algn="just">
              <a:lnSpc>
                <a:spcPct val="130000"/>
              </a:lnSpc>
              <a:buFont typeface="Arial" panose="020B0604020202020204" pitchFamily="34" charset="0"/>
              <a:buChar char="•"/>
            </a:pPr>
            <a:endParaRPr lang="zh-CN" altLang="en-US" dirty="0"/>
          </a:p>
        </p:txBody>
      </p:sp>
      <p:pic>
        <p:nvPicPr>
          <p:cNvPr id="4" name="图片 3">
            <a:extLst>
              <a:ext uri="{FF2B5EF4-FFF2-40B4-BE49-F238E27FC236}">
                <a16:creationId xmlns:a16="http://schemas.microsoft.com/office/drawing/2014/main" id="{7E1012D9-93E1-D29D-897C-04BEC6481405}"/>
              </a:ext>
            </a:extLst>
          </p:cNvPr>
          <p:cNvPicPr>
            <a:picLocks noChangeAspect="1"/>
          </p:cNvPicPr>
          <p:nvPr/>
        </p:nvPicPr>
        <p:blipFill>
          <a:blip r:embed="rId2"/>
          <a:stretch>
            <a:fillRect/>
          </a:stretch>
        </p:blipFill>
        <p:spPr>
          <a:xfrm>
            <a:off x="2650488" y="1479342"/>
            <a:ext cx="6964050" cy="3524458"/>
          </a:xfrm>
          <a:prstGeom prst="rect">
            <a:avLst/>
          </a:prstGeom>
        </p:spPr>
      </p:pic>
    </p:spTree>
    <p:extLst>
      <p:ext uri="{BB962C8B-B14F-4D97-AF65-F5344CB8AC3E}">
        <p14:creationId xmlns:p14="http://schemas.microsoft.com/office/powerpoint/2010/main" val="771502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714599" y="577898"/>
            <a:ext cx="7312850"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deploy the QA model --- Kafka</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占位符 1">
            <a:extLst>
              <a:ext uri="{FF2B5EF4-FFF2-40B4-BE49-F238E27FC236}">
                <a16:creationId xmlns:a16="http://schemas.microsoft.com/office/drawing/2014/main" id="{67DDFC44-3DD6-6E2D-8BC5-8AEEB44E63F7}"/>
              </a:ext>
            </a:extLst>
          </p:cNvPr>
          <p:cNvSpPr>
            <a:spLocks noGrp="1"/>
          </p:cNvSpPr>
          <p:nvPr>
            <p:ph type="body" sz="quarter" idx="11"/>
          </p:nvPr>
        </p:nvSpPr>
        <p:spPr/>
        <p:txBody>
          <a:bodyPr/>
          <a:lstStyle/>
          <a:p>
            <a:endParaRPr lang="zh-CN" altLang="en-US"/>
          </a:p>
        </p:txBody>
      </p:sp>
      <p:sp>
        <p:nvSpPr>
          <p:cNvPr id="3" name="文本框 2">
            <a:extLst>
              <a:ext uri="{FF2B5EF4-FFF2-40B4-BE49-F238E27FC236}">
                <a16:creationId xmlns:a16="http://schemas.microsoft.com/office/drawing/2014/main" id="{2C7D9D22-542F-3FDA-1C74-5E23004C6465}"/>
              </a:ext>
            </a:extLst>
          </p:cNvPr>
          <p:cNvSpPr txBox="1"/>
          <p:nvPr/>
        </p:nvSpPr>
        <p:spPr>
          <a:xfrm>
            <a:off x="855960" y="1502514"/>
            <a:ext cx="5151139" cy="707886"/>
          </a:xfrm>
          <a:prstGeom prst="rect">
            <a:avLst/>
          </a:prstGeom>
          <a:noFill/>
        </p:spPr>
        <p:txBody>
          <a:bodyPr wrap="square">
            <a:spAutoFit/>
          </a:bodyPr>
          <a:lstStyle/>
          <a:p>
            <a:pPr marL="285750" indent="-285750" algn="l">
              <a:buFont typeface="Arial" panose="020B0604020202020204" pitchFamily="34" charset="0"/>
              <a:buChar char="•"/>
            </a:pPr>
            <a:r>
              <a:rPr lang="en-US" altLang="zh-CN" sz="2000" dirty="0"/>
              <a:t>producer: decide the topic and the message to be sent</a:t>
            </a:r>
          </a:p>
        </p:txBody>
      </p:sp>
      <p:pic>
        <p:nvPicPr>
          <p:cNvPr id="5" name="图片 4">
            <a:extLst>
              <a:ext uri="{FF2B5EF4-FFF2-40B4-BE49-F238E27FC236}">
                <a16:creationId xmlns:a16="http://schemas.microsoft.com/office/drawing/2014/main" id="{323420B6-35C7-A1AD-B960-01DA586ABA21}"/>
              </a:ext>
            </a:extLst>
          </p:cNvPr>
          <p:cNvPicPr>
            <a:picLocks noChangeAspect="1"/>
          </p:cNvPicPr>
          <p:nvPr/>
        </p:nvPicPr>
        <p:blipFill>
          <a:blip r:embed="rId2"/>
          <a:stretch>
            <a:fillRect/>
          </a:stretch>
        </p:blipFill>
        <p:spPr>
          <a:xfrm>
            <a:off x="6007099" y="1502514"/>
            <a:ext cx="2596427" cy="1934529"/>
          </a:xfrm>
          <a:prstGeom prst="rect">
            <a:avLst/>
          </a:prstGeom>
        </p:spPr>
      </p:pic>
      <p:sp>
        <p:nvSpPr>
          <p:cNvPr id="7" name="文本框 6">
            <a:extLst>
              <a:ext uri="{FF2B5EF4-FFF2-40B4-BE49-F238E27FC236}">
                <a16:creationId xmlns:a16="http://schemas.microsoft.com/office/drawing/2014/main" id="{2A67A987-A180-B652-8EF4-6AAD59C7B887}"/>
              </a:ext>
            </a:extLst>
          </p:cNvPr>
          <p:cNvSpPr txBox="1"/>
          <p:nvPr/>
        </p:nvSpPr>
        <p:spPr>
          <a:xfrm>
            <a:off x="855960" y="3939714"/>
            <a:ext cx="1598515" cy="400110"/>
          </a:xfrm>
          <a:prstGeom prst="rect">
            <a:avLst/>
          </a:prstGeom>
          <a:noFill/>
        </p:spPr>
        <p:txBody>
          <a:bodyPr wrap="none">
            <a:spAutoFit/>
          </a:bodyPr>
          <a:lstStyle/>
          <a:p>
            <a:pPr marL="285750" indent="-285750" algn="l">
              <a:buFont typeface="Arial" panose="020B0604020202020204" pitchFamily="34" charset="0"/>
              <a:buChar char="•"/>
            </a:pPr>
            <a:r>
              <a:rPr lang="en-US" altLang="zh-CN" sz="2000" dirty="0"/>
              <a:t>consumer</a:t>
            </a:r>
            <a:endParaRPr lang="zh-CN" altLang="en-US" sz="2000" dirty="0"/>
          </a:p>
        </p:txBody>
      </p:sp>
      <p:pic>
        <p:nvPicPr>
          <p:cNvPr id="9" name="图片 8">
            <a:extLst>
              <a:ext uri="{FF2B5EF4-FFF2-40B4-BE49-F238E27FC236}">
                <a16:creationId xmlns:a16="http://schemas.microsoft.com/office/drawing/2014/main" id="{C232A0AE-A19C-7C67-3365-6CE1F008469A}"/>
              </a:ext>
            </a:extLst>
          </p:cNvPr>
          <p:cNvPicPr>
            <a:picLocks noChangeAspect="1"/>
          </p:cNvPicPr>
          <p:nvPr/>
        </p:nvPicPr>
        <p:blipFill>
          <a:blip r:embed="rId3"/>
          <a:stretch>
            <a:fillRect/>
          </a:stretch>
        </p:blipFill>
        <p:spPr>
          <a:xfrm>
            <a:off x="2788373" y="3939714"/>
            <a:ext cx="6110626" cy="2079644"/>
          </a:xfrm>
          <a:prstGeom prst="rect">
            <a:avLst/>
          </a:prstGeom>
        </p:spPr>
      </p:pic>
    </p:spTree>
    <p:extLst>
      <p:ext uri="{BB962C8B-B14F-4D97-AF65-F5344CB8AC3E}">
        <p14:creationId xmlns:p14="http://schemas.microsoft.com/office/powerpoint/2010/main" val="36978230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RAG</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占位符 1">
            <a:extLst>
              <a:ext uri="{FF2B5EF4-FFF2-40B4-BE49-F238E27FC236}">
                <a16:creationId xmlns:a16="http://schemas.microsoft.com/office/drawing/2014/main" id="{BB9AC145-6D3B-EAC8-FDDE-0055B8F74AD3}"/>
              </a:ext>
            </a:extLst>
          </p:cNvPr>
          <p:cNvSpPr>
            <a:spLocks noGrp="1"/>
          </p:cNvSpPr>
          <p:nvPr>
            <p:ph type="body" sz="quarter" idx="11"/>
          </p:nvPr>
        </p:nvSpPr>
        <p:spPr/>
        <p:txBody>
          <a:bodyPr/>
          <a:lstStyle/>
          <a:p>
            <a:endParaRPr lang="zh-CN" altLang="en-US"/>
          </a:p>
        </p:txBody>
      </p:sp>
      <p:sp>
        <p:nvSpPr>
          <p:cNvPr id="4" name="文本框 3">
            <a:extLst>
              <a:ext uri="{FF2B5EF4-FFF2-40B4-BE49-F238E27FC236}">
                <a16:creationId xmlns:a16="http://schemas.microsoft.com/office/drawing/2014/main" id="{D2E654D4-4CE4-515E-1B46-6C69E655537E}"/>
              </a:ext>
            </a:extLst>
          </p:cNvPr>
          <p:cNvSpPr txBox="1"/>
          <p:nvPr/>
        </p:nvSpPr>
        <p:spPr>
          <a:xfrm>
            <a:off x="695325" y="1469113"/>
            <a:ext cx="9494692" cy="2579039"/>
          </a:xfrm>
          <a:prstGeom prst="rect">
            <a:avLst/>
          </a:prstGeom>
          <a:noFill/>
        </p:spPr>
        <p:txBody>
          <a:bodyPr wrap="square">
            <a:spAutoFit/>
          </a:bodyPr>
          <a:lstStyle/>
          <a:p>
            <a:pPr algn="just">
              <a:lnSpc>
                <a:spcPct val="130000"/>
              </a:lnSpc>
            </a:pPr>
            <a:r>
              <a:rPr lang="en-US" altLang="zh-CN" sz="1800" b="0" i="0" u="none" strike="noStrike" baseline="0" dirty="0">
                <a:solidFill>
                  <a:srgbClr val="3B454E"/>
                </a:solidFill>
                <a:latin typeface="Roboto-Regular"/>
              </a:rPr>
              <a:t>The proliferation of RAG architectures can be divided into 3 stages: </a:t>
            </a:r>
          </a:p>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Bold"/>
              </a:rPr>
              <a:t>Naive RAG</a:t>
            </a:r>
            <a:r>
              <a:rPr lang="en-US" altLang="zh-CN" sz="1800" b="0" i="0" u="none" strike="noStrike" baseline="0" dirty="0">
                <a:solidFill>
                  <a:srgbClr val="3B454E"/>
                </a:solidFill>
                <a:latin typeface="Roboto-Regular"/>
              </a:rPr>
              <a:t>, which employs a straightforward approach with separate retrieval and generation modules; </a:t>
            </a:r>
          </a:p>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Bold"/>
              </a:rPr>
              <a:t>Advanced RAG</a:t>
            </a:r>
            <a:r>
              <a:rPr lang="en-US" altLang="zh-CN" sz="1800" b="0" i="0" u="none" strike="noStrike" baseline="0" dirty="0">
                <a:solidFill>
                  <a:srgbClr val="3B454E"/>
                </a:solidFill>
                <a:latin typeface="Roboto-Regular"/>
              </a:rPr>
              <a:t>, characterized by sophisticated techniques that improve the integration and performance of these modules; </a:t>
            </a:r>
          </a:p>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Bold"/>
              </a:rPr>
              <a:t>Modular RAG</a:t>
            </a:r>
            <a:r>
              <a:rPr lang="en-US" altLang="zh-CN" sz="1800" b="0" i="0" u="none" strike="noStrike" baseline="0" dirty="0">
                <a:solidFill>
                  <a:srgbClr val="3B454E"/>
                </a:solidFill>
                <a:latin typeface="Roboto-Regular"/>
              </a:rPr>
              <a:t>, offering a flexible, component-based design that allows for specialized customization and continuous enhancement.</a:t>
            </a:r>
            <a:endParaRPr lang="zh-CN" altLang="en-US" dirty="0"/>
          </a:p>
        </p:txBody>
      </p:sp>
    </p:spTree>
    <p:extLst>
      <p:ext uri="{BB962C8B-B14F-4D97-AF65-F5344CB8AC3E}">
        <p14:creationId xmlns:p14="http://schemas.microsoft.com/office/powerpoint/2010/main" val="10141279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RAG --- Naive RAG</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占位符 1">
            <a:extLst>
              <a:ext uri="{FF2B5EF4-FFF2-40B4-BE49-F238E27FC236}">
                <a16:creationId xmlns:a16="http://schemas.microsoft.com/office/drawing/2014/main" id="{D2CADA9C-5407-98AC-17A5-388C5FE3B94E}"/>
              </a:ext>
            </a:extLst>
          </p:cNvPr>
          <p:cNvSpPr>
            <a:spLocks noGrp="1"/>
          </p:cNvSpPr>
          <p:nvPr>
            <p:ph type="body" sz="quarter" idx="11"/>
          </p:nvPr>
        </p:nvSpPr>
        <p:spPr/>
        <p:txBody>
          <a:bodyPr/>
          <a:lstStyle/>
          <a:p>
            <a:endParaRPr lang="zh-CN" altLang="en-US"/>
          </a:p>
        </p:txBody>
      </p:sp>
      <p:sp>
        <p:nvSpPr>
          <p:cNvPr id="4" name="文本框 3">
            <a:extLst>
              <a:ext uri="{FF2B5EF4-FFF2-40B4-BE49-F238E27FC236}">
                <a16:creationId xmlns:a16="http://schemas.microsoft.com/office/drawing/2014/main" id="{D2E654D4-4CE4-515E-1B46-6C69E655537E}"/>
              </a:ext>
            </a:extLst>
          </p:cNvPr>
          <p:cNvSpPr txBox="1"/>
          <p:nvPr/>
        </p:nvSpPr>
        <p:spPr>
          <a:xfrm>
            <a:off x="695325" y="1469113"/>
            <a:ext cx="4664075" cy="3659335"/>
          </a:xfrm>
          <a:prstGeom prst="rect">
            <a:avLst/>
          </a:prstGeom>
          <a:noFill/>
        </p:spPr>
        <p:txBody>
          <a:bodyPr wrap="square">
            <a:spAutoFit/>
          </a:bodyPr>
          <a:lstStyle/>
          <a:p>
            <a:pPr algn="just">
              <a:lnSpc>
                <a:spcPct val="130000"/>
              </a:lnSpc>
            </a:pPr>
            <a:r>
              <a:rPr lang="en-US" altLang="zh-CN" sz="1800" b="0" i="0" u="none" strike="noStrike" baseline="0" dirty="0">
                <a:solidFill>
                  <a:srgbClr val="3B454E"/>
                </a:solidFill>
                <a:latin typeface="Roboto-Regular"/>
              </a:rPr>
              <a:t>This RAG model facilitates ODQA by integrating a DPR retriever and a BART generator. When a user inputs a question, the DPR's question encoder generates an embedding, while the passage encoder creates embeddings for text passages in the knowledge base. The system retrieves relevant passages based on similarity scores and feeds them into the BART generator, which then produces an answer.</a:t>
            </a:r>
            <a:endParaRPr lang="zh-CN" altLang="en-US" dirty="0"/>
          </a:p>
        </p:txBody>
      </p:sp>
      <p:pic>
        <p:nvPicPr>
          <p:cNvPr id="3" name="图片 2">
            <a:extLst>
              <a:ext uri="{FF2B5EF4-FFF2-40B4-BE49-F238E27FC236}">
                <a16:creationId xmlns:a16="http://schemas.microsoft.com/office/drawing/2014/main" id="{8B6CA9EE-7D58-8369-E8D8-B6D2F1B2F70D}"/>
              </a:ext>
            </a:extLst>
          </p:cNvPr>
          <p:cNvPicPr>
            <a:picLocks noChangeAspect="1"/>
          </p:cNvPicPr>
          <p:nvPr/>
        </p:nvPicPr>
        <p:blipFill>
          <a:blip r:embed="rId2"/>
          <a:stretch>
            <a:fillRect/>
          </a:stretch>
        </p:blipFill>
        <p:spPr>
          <a:xfrm>
            <a:off x="5704973" y="1518737"/>
            <a:ext cx="5966327" cy="3534687"/>
          </a:xfrm>
          <a:prstGeom prst="rect">
            <a:avLst/>
          </a:prstGeom>
          <a:effectLst>
            <a:glow rad="63500">
              <a:schemeClr val="accent2">
                <a:lumMod val="10000"/>
                <a:lumOff val="90000"/>
                <a:alpha val="21000"/>
              </a:schemeClr>
            </a:glow>
          </a:effectLst>
        </p:spPr>
      </p:pic>
    </p:spTree>
    <p:extLst>
      <p:ext uri="{BB962C8B-B14F-4D97-AF65-F5344CB8AC3E}">
        <p14:creationId xmlns:p14="http://schemas.microsoft.com/office/powerpoint/2010/main" val="28790623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文本框 245">
            <a:extLst>
              <a:ext uri="{FF2B5EF4-FFF2-40B4-BE49-F238E27FC236}">
                <a16:creationId xmlns:a16="http://schemas.microsoft.com/office/drawing/2014/main" id="{1E324794-437B-4A49-80F3-5228FB92AE91}"/>
              </a:ext>
            </a:extLst>
          </p:cNvPr>
          <p:cNvSpPr txBox="1"/>
          <p:nvPr/>
        </p:nvSpPr>
        <p:spPr>
          <a:xfrm>
            <a:off x="2199457" y="1611114"/>
            <a:ext cx="4541646" cy="1409297"/>
          </a:xfrm>
          <a:prstGeom prst="rect">
            <a:avLst/>
          </a:prstGeom>
          <a:noFill/>
        </p:spPr>
        <p:txBody>
          <a:bodyPr wrap="square">
            <a:spAutoFit/>
          </a:bodyPr>
          <a:lstStyle/>
          <a:p>
            <a:pPr>
              <a:lnSpc>
                <a:spcPct val="125000"/>
              </a:lnSpc>
            </a:pPr>
            <a:r>
              <a:rPr lang="en-US" altLang="zh-CN" sz="3600" b="1" i="0" u="none" strike="noStrike" dirty="0">
                <a:solidFill>
                  <a:schemeClr val="bg1"/>
                </a:solidFill>
                <a:effectLst/>
                <a:latin typeface="Arial" panose="020B0604020202020204" pitchFamily="34" charset="0"/>
                <a:ea typeface="微软雅黑" panose="020B0503020204020204" pitchFamily="34" charset="-122"/>
                <a:sym typeface="Arial" panose="020B0604020202020204" pitchFamily="34" charset="0"/>
              </a:rPr>
              <a:t>Startup Analyses</a:t>
            </a:r>
            <a:r>
              <a:rPr lang="zh-CN" altLang="en-US" sz="3600" b="1" i="0" u="none" strike="noStrike" dirty="0">
                <a:solidFill>
                  <a:schemeClr val="bg1"/>
                </a:solidFill>
                <a:effectLst/>
                <a:latin typeface="Arial" panose="020B0604020202020204" pitchFamily="34" charset="0"/>
                <a:ea typeface="微软雅黑" panose="020B0503020204020204" pitchFamily="34" charset="-122"/>
                <a:sym typeface="Arial" panose="020B0604020202020204" pitchFamily="34" charset="0"/>
              </a:rPr>
              <a:t>：</a:t>
            </a:r>
            <a:endParaRPr lang="en-US" altLang="zh-CN" sz="3600" b="1" i="0" u="none" strike="noStrike" dirty="0">
              <a:solidFill>
                <a:schemeClr val="bg1"/>
              </a:solidFill>
              <a:effectLst/>
              <a:latin typeface="Arial" panose="020B0604020202020204" pitchFamily="34" charset="0"/>
              <a:ea typeface="微软雅黑" panose="020B0503020204020204" pitchFamily="34" charset="-122"/>
              <a:sym typeface="Arial" panose="020B0604020202020204" pitchFamily="34" charset="0"/>
            </a:endParaRPr>
          </a:p>
          <a:p>
            <a:pPr>
              <a:lnSpc>
                <a:spcPct val="125000"/>
              </a:lnSpc>
            </a:pPr>
            <a:r>
              <a:rPr lang="en-US" altLang="zh-CN" sz="3600" b="1" i="0" u="none" strike="noStrike" dirty="0">
                <a:solidFill>
                  <a:schemeClr val="bg1"/>
                </a:solidFill>
                <a:effectLst/>
                <a:latin typeface="Arial" panose="020B0604020202020204" pitchFamily="34" charset="0"/>
                <a:ea typeface="微软雅黑" panose="020B0503020204020204" pitchFamily="34" charset="-122"/>
                <a:sym typeface="Arial" panose="020B0604020202020204" pitchFamily="34" charset="0"/>
              </a:rPr>
              <a:t>Snowflake</a:t>
            </a:r>
            <a:endParaRPr lang="zh-CN" altLang="en-US" sz="3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52" name="文本框 251">
            <a:extLst>
              <a:ext uri="{FF2B5EF4-FFF2-40B4-BE49-F238E27FC236}">
                <a16:creationId xmlns:a16="http://schemas.microsoft.com/office/drawing/2014/main" id="{140B1FFB-130F-4F64-BE57-FDEAB7C5E2F2}"/>
              </a:ext>
            </a:extLst>
          </p:cNvPr>
          <p:cNvSpPr txBox="1"/>
          <p:nvPr/>
        </p:nvSpPr>
        <p:spPr>
          <a:xfrm>
            <a:off x="8163111" y="1563055"/>
            <a:ext cx="1968488" cy="2393732"/>
          </a:xfrm>
          <a:prstGeom prst="rect">
            <a:avLst/>
          </a:prstGeom>
          <a:noFill/>
        </p:spPr>
        <p:txBody>
          <a:bodyPr wrap="none" lIns="0" tIns="0" rIns="0" bIns="0">
            <a:spAutoFit/>
          </a:bodyPr>
          <a:lstStyle/>
          <a:p>
            <a:pPr defTabSz="316520">
              <a:lnSpc>
                <a:spcPct val="125000"/>
              </a:lnSpc>
              <a:defRPr/>
            </a:pPr>
            <a:r>
              <a:rPr lang="en-US" altLang="zh-CN" sz="13800" b="1" dirty="0">
                <a:solidFill>
                  <a:schemeClr val="bg1"/>
                </a:solidFill>
                <a:latin typeface="Arial" panose="020B0604020202020204" pitchFamily="34" charset="0"/>
                <a:ea typeface="微软雅黑" panose="020B0503020204020204" pitchFamily="34" charset="-122"/>
                <a:cs typeface="Alibaba Sans Medium" panose="020B0603020203040204" pitchFamily="34" charset="0"/>
                <a:sym typeface="Arial" panose="020B0604020202020204" pitchFamily="34" charset="0"/>
              </a:rPr>
              <a:t>02</a:t>
            </a:r>
            <a:endParaRPr lang="zh-CN" altLang="en-US" sz="13800" b="1" dirty="0">
              <a:solidFill>
                <a:schemeClr val="bg1"/>
              </a:solidFill>
              <a:latin typeface="Arial" panose="020B0604020202020204" pitchFamily="34" charset="0"/>
              <a:ea typeface="微软雅黑" panose="020B0503020204020204" pitchFamily="34" charset="-122"/>
              <a:cs typeface="Alibaba Sans Medium" panose="020B0603020203040204" pitchFamily="34" charset="0"/>
              <a:sym typeface="Arial" panose="020B0604020202020204" pitchFamily="34" charset="0"/>
            </a:endParaRPr>
          </a:p>
        </p:txBody>
      </p:sp>
    </p:spTree>
    <p:extLst>
      <p:ext uri="{BB962C8B-B14F-4D97-AF65-F5344CB8AC3E}">
        <p14:creationId xmlns:p14="http://schemas.microsoft.com/office/powerpoint/2010/main" val="37613389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714599" y="577898"/>
            <a:ext cx="8315101"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Snowflake - A Brief Introduction</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占位符 1">
            <a:extLst>
              <a:ext uri="{FF2B5EF4-FFF2-40B4-BE49-F238E27FC236}">
                <a16:creationId xmlns:a16="http://schemas.microsoft.com/office/drawing/2014/main" id="{2F5667D6-1960-E046-F645-21AEF62BDCD4}"/>
              </a:ext>
            </a:extLst>
          </p:cNvPr>
          <p:cNvSpPr>
            <a:spLocks noGrp="1"/>
          </p:cNvSpPr>
          <p:nvPr>
            <p:ph type="body" sz="quarter" idx="11"/>
          </p:nvPr>
        </p:nvSpPr>
        <p:spPr/>
        <p:txBody>
          <a:bodyPr/>
          <a:lstStyle/>
          <a:p>
            <a:endParaRPr lang="zh-CN" altLang="en-US"/>
          </a:p>
        </p:txBody>
      </p:sp>
      <p:sp>
        <p:nvSpPr>
          <p:cNvPr id="4" name="文本框 3">
            <a:extLst>
              <a:ext uri="{FF2B5EF4-FFF2-40B4-BE49-F238E27FC236}">
                <a16:creationId xmlns:a16="http://schemas.microsoft.com/office/drawing/2014/main" id="{D2E654D4-4CE4-515E-1B46-6C69E655537E}"/>
              </a:ext>
            </a:extLst>
          </p:cNvPr>
          <p:cNvSpPr txBox="1"/>
          <p:nvPr/>
        </p:nvSpPr>
        <p:spPr>
          <a:xfrm>
            <a:off x="695325" y="1469113"/>
            <a:ext cx="9494692" cy="3655873"/>
          </a:xfrm>
          <a:prstGeom prst="rect">
            <a:avLst/>
          </a:prstGeom>
          <a:noFill/>
        </p:spPr>
        <p:txBody>
          <a:bodyPr wrap="square">
            <a:spAutoFit/>
          </a:bodyPr>
          <a:lstStyle/>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Founded</a:t>
            </a:r>
            <a:r>
              <a:rPr lang="en-US" altLang="zh-CN" sz="1800" b="0" i="0" u="none" strike="noStrike" baseline="0" dirty="0">
                <a:solidFill>
                  <a:srgbClr val="3B454E"/>
                </a:solidFill>
                <a:latin typeface="Roboto-Regular"/>
              </a:rPr>
              <a:t> in 2012 in Bozeman, Montana</a:t>
            </a:r>
          </a:p>
          <a:p>
            <a:pPr marL="285750" indent="-285750" algn="just">
              <a:lnSpc>
                <a:spcPct val="130000"/>
              </a:lnSpc>
              <a:buFont typeface="Arial" panose="020B0604020202020204" pitchFamily="34" charset="0"/>
              <a:buChar char="•"/>
            </a:pPr>
            <a:endParaRPr lang="en-US" altLang="zh-CN" sz="1800" b="0" i="0" u="none" strike="noStrike" baseline="0" dirty="0">
              <a:solidFill>
                <a:srgbClr val="3B454E"/>
              </a:solidFill>
              <a:latin typeface="Roboto-Regular"/>
            </a:endParaRPr>
          </a:p>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Mission</a:t>
            </a:r>
            <a:r>
              <a:rPr lang="en-US" altLang="zh-CN" sz="1800" b="0" i="0" u="none" strike="noStrike" baseline="0" dirty="0">
                <a:solidFill>
                  <a:srgbClr val="3B454E"/>
                </a:solidFill>
                <a:latin typeface="Roboto-Regular"/>
              </a:rPr>
              <a:t>: To make data accessible, affordable, and impactful for all</a:t>
            </a:r>
          </a:p>
          <a:p>
            <a:pPr marL="285750" indent="-285750" algn="just">
              <a:lnSpc>
                <a:spcPct val="130000"/>
              </a:lnSpc>
              <a:buFont typeface="Arial" panose="020B0604020202020204" pitchFamily="34" charset="0"/>
              <a:buChar char="•"/>
            </a:pPr>
            <a:endParaRPr lang="en-US" altLang="zh-CN" sz="1800" b="0" i="0" u="none" strike="noStrike" baseline="0" dirty="0">
              <a:solidFill>
                <a:srgbClr val="3B454E"/>
              </a:solidFill>
              <a:latin typeface="Roboto-Regular"/>
            </a:endParaRPr>
          </a:p>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Growth</a:t>
            </a:r>
            <a:r>
              <a:rPr lang="en-US" altLang="zh-CN" sz="1800" b="0" i="0" u="none" strike="noStrike" baseline="0" dirty="0">
                <a:solidFill>
                  <a:srgbClr val="3B454E"/>
                </a:solidFill>
                <a:latin typeface="Roboto-Regular"/>
              </a:rPr>
              <a:t>: Rapid expansion and innovation since inception</a:t>
            </a:r>
          </a:p>
          <a:p>
            <a:pPr marL="742950" lvl="1" indent="-285750" algn="just">
              <a:lnSpc>
                <a:spcPct val="130000"/>
              </a:lnSpc>
              <a:buFont typeface="Arial" panose="020B0604020202020204" pitchFamily="34" charset="0"/>
              <a:buChar char="•"/>
            </a:pPr>
            <a:r>
              <a:rPr lang="en-US" altLang="zh-CN" dirty="0"/>
              <a:t>2014: Launch of first-generation product</a:t>
            </a:r>
          </a:p>
          <a:p>
            <a:pPr marL="742950" lvl="1" indent="-285750" algn="just">
              <a:lnSpc>
                <a:spcPct val="130000"/>
              </a:lnSpc>
              <a:buFont typeface="Arial" panose="020B0604020202020204" pitchFamily="34" charset="0"/>
              <a:buChar char="•"/>
            </a:pPr>
            <a:r>
              <a:rPr lang="en-US" altLang="zh-CN" dirty="0"/>
              <a:t>Series B Funding: $26 million secured under CEO Bob Muglia</a:t>
            </a:r>
          </a:p>
          <a:p>
            <a:pPr marL="742950" lvl="1" indent="-285750" algn="just">
              <a:lnSpc>
                <a:spcPct val="130000"/>
              </a:lnSpc>
              <a:buFont typeface="Arial" panose="020B0604020202020204" pitchFamily="34" charset="0"/>
              <a:buChar char="•"/>
            </a:pPr>
            <a:r>
              <a:rPr lang="en-US" altLang="zh-CN" dirty="0"/>
              <a:t>2017-2019: Gartner recognition, moving to a leader position</a:t>
            </a:r>
          </a:p>
          <a:p>
            <a:pPr marL="742950" lvl="1" indent="-285750" algn="just">
              <a:lnSpc>
                <a:spcPct val="130000"/>
              </a:lnSpc>
              <a:buFont typeface="Arial" panose="020B0604020202020204" pitchFamily="34" charset="0"/>
              <a:buChar char="•"/>
            </a:pPr>
            <a:r>
              <a:rPr lang="en-US" altLang="zh-CN" dirty="0"/>
              <a:t>2020 IPO: Stock price doubled on the first day, marking a successful debut</a:t>
            </a:r>
          </a:p>
          <a:p>
            <a:pPr marL="742950" lvl="1" indent="-285750" algn="just">
              <a:lnSpc>
                <a:spcPct val="130000"/>
              </a:lnSpc>
              <a:buFont typeface="Arial" panose="020B0604020202020204" pitchFamily="34" charset="0"/>
              <a:buChar char="•"/>
            </a:pPr>
            <a:r>
              <a:rPr lang="en-US" altLang="zh-CN" dirty="0"/>
              <a:t>2023 Revenue: $2.1 billion, a 69% increase from the previous year</a:t>
            </a:r>
          </a:p>
        </p:txBody>
      </p:sp>
    </p:spTree>
    <p:extLst>
      <p:ext uri="{BB962C8B-B14F-4D97-AF65-F5344CB8AC3E}">
        <p14:creationId xmlns:p14="http://schemas.microsoft.com/office/powerpoint/2010/main" val="35430798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714599" y="577898"/>
            <a:ext cx="8531001"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Product- Cloud-Native Data Warehousing</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占位符 1">
            <a:extLst>
              <a:ext uri="{FF2B5EF4-FFF2-40B4-BE49-F238E27FC236}">
                <a16:creationId xmlns:a16="http://schemas.microsoft.com/office/drawing/2014/main" id="{30BD8F38-5C8A-B66C-1510-D23FEEA5A412}"/>
              </a:ext>
            </a:extLst>
          </p:cNvPr>
          <p:cNvSpPr>
            <a:spLocks noGrp="1"/>
          </p:cNvSpPr>
          <p:nvPr>
            <p:ph type="body" sz="quarter" idx="11"/>
          </p:nvPr>
        </p:nvSpPr>
        <p:spPr/>
        <p:txBody>
          <a:bodyPr/>
          <a:lstStyle/>
          <a:p>
            <a:endParaRPr lang="zh-CN" altLang="en-US"/>
          </a:p>
        </p:txBody>
      </p:sp>
      <p:sp>
        <p:nvSpPr>
          <p:cNvPr id="4" name="文本框 3">
            <a:extLst>
              <a:ext uri="{FF2B5EF4-FFF2-40B4-BE49-F238E27FC236}">
                <a16:creationId xmlns:a16="http://schemas.microsoft.com/office/drawing/2014/main" id="{D2E654D4-4CE4-515E-1B46-6C69E655537E}"/>
              </a:ext>
            </a:extLst>
          </p:cNvPr>
          <p:cNvSpPr txBox="1"/>
          <p:nvPr/>
        </p:nvSpPr>
        <p:spPr>
          <a:xfrm>
            <a:off x="695325" y="1469113"/>
            <a:ext cx="9494692" cy="3655873"/>
          </a:xfrm>
          <a:prstGeom prst="rect">
            <a:avLst/>
          </a:prstGeom>
          <a:noFill/>
        </p:spPr>
        <p:txBody>
          <a:bodyPr wrap="square">
            <a:spAutoFit/>
          </a:bodyPr>
          <a:lstStyle/>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High Performance</a:t>
            </a:r>
            <a:r>
              <a:rPr lang="en-US" altLang="zh-CN" sz="1800" b="0" i="0" u="none" strike="noStrike" baseline="0" dirty="0">
                <a:solidFill>
                  <a:srgbClr val="3B454E"/>
                </a:solidFill>
                <a:latin typeface="Roboto-Regular"/>
              </a:rPr>
              <a:t>: Optimized for speed and efficiency</a:t>
            </a:r>
          </a:p>
          <a:p>
            <a:pPr marL="285750" indent="-285750" algn="just">
              <a:lnSpc>
                <a:spcPct val="130000"/>
              </a:lnSpc>
              <a:buFont typeface="Arial" panose="020B0604020202020204" pitchFamily="34" charset="0"/>
              <a:buChar char="•"/>
            </a:pPr>
            <a:endParaRPr lang="en-US" altLang="zh-CN" sz="1800" b="0" i="0" u="none" strike="noStrike" baseline="0" dirty="0">
              <a:solidFill>
                <a:srgbClr val="3B454E"/>
              </a:solidFill>
              <a:latin typeface="Roboto-Regular"/>
            </a:endParaRPr>
          </a:p>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Scalability</a:t>
            </a:r>
            <a:r>
              <a:rPr lang="en-US" altLang="zh-CN" sz="1800" b="0" i="0" u="none" strike="noStrike" baseline="0" dirty="0">
                <a:solidFill>
                  <a:srgbClr val="3B454E"/>
                </a:solidFill>
                <a:latin typeface="Roboto-Regular"/>
              </a:rPr>
              <a:t>: Elastic scaling to meet fluctuating demands</a:t>
            </a:r>
          </a:p>
          <a:p>
            <a:pPr marL="285750" indent="-285750" algn="just">
              <a:lnSpc>
                <a:spcPct val="130000"/>
              </a:lnSpc>
              <a:buFont typeface="Arial" panose="020B0604020202020204" pitchFamily="34" charset="0"/>
              <a:buChar char="•"/>
            </a:pPr>
            <a:endParaRPr lang="en-US" altLang="zh-CN" sz="1800" b="0" i="0" u="none" strike="noStrike" baseline="0" dirty="0">
              <a:solidFill>
                <a:srgbClr val="3B454E"/>
              </a:solidFill>
              <a:latin typeface="Roboto-Regular"/>
            </a:endParaRPr>
          </a:p>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Ease of Use</a:t>
            </a:r>
            <a:r>
              <a:rPr lang="en-US" altLang="zh-CN" sz="1800" b="0" i="0" u="none" strike="noStrike" baseline="0" dirty="0">
                <a:solidFill>
                  <a:srgbClr val="3B454E"/>
                </a:solidFill>
                <a:latin typeface="Roboto-Regular"/>
              </a:rPr>
              <a:t>: User-friendly interface and operations</a:t>
            </a:r>
          </a:p>
          <a:p>
            <a:pPr algn="just">
              <a:lnSpc>
                <a:spcPct val="130000"/>
              </a:lnSpc>
            </a:pPr>
            <a:endParaRPr lang="en-US" altLang="zh-CN" dirty="0">
              <a:solidFill>
                <a:srgbClr val="3B454E"/>
              </a:solidFill>
              <a:latin typeface="Roboto-Regular"/>
            </a:endParaRPr>
          </a:p>
          <a:p>
            <a:pPr marL="285750" indent="-285750" algn="just">
              <a:lnSpc>
                <a:spcPct val="130000"/>
              </a:lnSpc>
              <a:buFont typeface="Arial" panose="020B0604020202020204" pitchFamily="34" charset="0"/>
              <a:buChar char="•"/>
            </a:pPr>
            <a:r>
              <a:rPr lang="en-US" altLang="zh-CN" b="1" dirty="0"/>
              <a:t>Features - Unique Architecture</a:t>
            </a:r>
          </a:p>
          <a:p>
            <a:pPr marL="742950" lvl="1" indent="-285750" algn="just">
              <a:lnSpc>
                <a:spcPct val="130000"/>
              </a:lnSpc>
              <a:buFont typeface="Arial" panose="020B0604020202020204" pitchFamily="34" charset="0"/>
              <a:buChar char="•"/>
            </a:pPr>
            <a:r>
              <a:rPr lang="en-US" altLang="zh-CN" dirty="0"/>
              <a:t>Independent Scaling: Storage and compute resources can be scaled independently</a:t>
            </a:r>
          </a:p>
          <a:p>
            <a:pPr marL="742950" lvl="1" indent="-285750" algn="just">
              <a:lnSpc>
                <a:spcPct val="130000"/>
              </a:lnSpc>
              <a:buFont typeface="Arial" panose="020B0604020202020204" pitchFamily="34" charset="0"/>
              <a:buChar char="•"/>
            </a:pPr>
            <a:r>
              <a:rPr lang="en-US" altLang="zh-CN" dirty="0"/>
              <a:t>Data Exchange: Modern feature for seamless data sharing and collaboration</a:t>
            </a:r>
          </a:p>
          <a:p>
            <a:pPr marL="742950" lvl="1" indent="-285750" algn="just">
              <a:lnSpc>
                <a:spcPct val="130000"/>
              </a:lnSpc>
              <a:buFont typeface="Arial" panose="020B0604020202020204" pitchFamily="34" charset="0"/>
              <a:buChar char="•"/>
            </a:pPr>
            <a:r>
              <a:rPr lang="en-US" altLang="zh-CN" dirty="0"/>
              <a:t>Compatibility: Supports multiple data formats and integrates with various tools</a:t>
            </a:r>
          </a:p>
        </p:txBody>
      </p:sp>
    </p:spTree>
    <p:extLst>
      <p:ext uri="{BB962C8B-B14F-4D97-AF65-F5344CB8AC3E}">
        <p14:creationId xmlns:p14="http://schemas.microsoft.com/office/powerpoint/2010/main" val="14335689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695325" y="549275"/>
            <a:ext cx="10451096"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SWOT Analysis</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3">
            <a:extLst>
              <a:ext uri="{FF2B5EF4-FFF2-40B4-BE49-F238E27FC236}">
                <a16:creationId xmlns:a16="http://schemas.microsoft.com/office/drawing/2014/main" id="{D2E654D4-4CE4-515E-1B46-6C69E655537E}"/>
              </a:ext>
            </a:extLst>
          </p:cNvPr>
          <p:cNvSpPr txBox="1"/>
          <p:nvPr/>
        </p:nvSpPr>
        <p:spPr>
          <a:xfrm>
            <a:off x="695325" y="1469113"/>
            <a:ext cx="9494692" cy="4801314"/>
          </a:xfrm>
          <a:prstGeom prst="rect">
            <a:avLst/>
          </a:prstGeom>
          <a:noFill/>
        </p:spPr>
        <p:txBody>
          <a:bodyPr wrap="square">
            <a:spAutoFit/>
          </a:bodyPr>
          <a:lstStyle/>
          <a:p>
            <a:pPr marL="285750" indent="-285750" algn="l">
              <a:buFont typeface="Arial" panose="020B0604020202020204" pitchFamily="34" charset="0"/>
              <a:buChar char="•"/>
            </a:pPr>
            <a:r>
              <a:rPr lang="en-US" altLang="zh-CN" sz="1800" b="0" i="0" u="none" strike="noStrike" baseline="0" dirty="0">
                <a:solidFill>
                  <a:srgbClr val="3B454E"/>
                </a:solidFill>
                <a:latin typeface="Roboto-Regular"/>
              </a:rPr>
              <a:t>Strengths - Marketplace &amp; Business Model</a:t>
            </a:r>
          </a:p>
          <a:p>
            <a:pPr marL="742950" lvl="1" indent="-285750">
              <a:buFont typeface="Arial" panose="020B0604020202020204" pitchFamily="34" charset="0"/>
              <a:buChar char="•"/>
            </a:pPr>
            <a:r>
              <a:rPr lang="en-US" altLang="zh-CN" b="0" i="0" u="none" strike="noStrike" baseline="0" dirty="0">
                <a:solidFill>
                  <a:srgbClr val="3B454E"/>
                </a:solidFill>
                <a:latin typeface="Roboto-Regular"/>
              </a:rPr>
              <a:t>Innovative Marketplace: Data-sharing platform connecting 448 providers</a:t>
            </a:r>
          </a:p>
          <a:p>
            <a:pPr marL="742950" lvl="1" indent="-285750">
              <a:buFont typeface="Arial" panose="020B0604020202020204" pitchFamily="34" charset="0"/>
              <a:buChar char="•"/>
            </a:pPr>
            <a:r>
              <a:rPr lang="en-US" altLang="zh-CN" b="0" i="0" u="none" strike="noStrike" baseline="0" dirty="0">
                <a:solidFill>
                  <a:srgbClr val="3B454E"/>
                </a:solidFill>
                <a:latin typeface="Roboto-Regular"/>
              </a:rPr>
              <a:t>Flexible Pricing: Consumption-based model, allowing for cost optimization</a:t>
            </a:r>
          </a:p>
          <a:p>
            <a:pPr marL="742950" lvl="1" indent="-285750">
              <a:buFont typeface="Arial" panose="020B0604020202020204" pitchFamily="34" charset="0"/>
              <a:buChar char="•"/>
            </a:pPr>
            <a:r>
              <a:rPr lang="en-US" altLang="zh-CN" b="0" i="0" u="none" strike="noStrike" baseline="0" dirty="0">
                <a:solidFill>
                  <a:srgbClr val="3B454E"/>
                </a:solidFill>
                <a:latin typeface="Roboto-Regular"/>
              </a:rPr>
              <a:t>Multi-Platform Support: Choice of AWS, Azure, and Google Cloud for data storage</a:t>
            </a:r>
          </a:p>
          <a:p>
            <a:pPr marL="742950" lvl="1" indent="-285750">
              <a:buFont typeface="Arial" panose="020B0604020202020204" pitchFamily="34" charset="0"/>
              <a:buChar char="•"/>
            </a:pPr>
            <a:endParaRPr lang="en-US" altLang="zh-CN" sz="1800" b="0" i="0" u="none" strike="noStrike" baseline="0" dirty="0">
              <a:solidFill>
                <a:srgbClr val="3B454E"/>
              </a:solidFill>
              <a:latin typeface="Roboto-Regular"/>
            </a:endParaRPr>
          </a:p>
          <a:p>
            <a:pPr marL="285750" indent="-285750" algn="l">
              <a:buFont typeface="Arial" panose="020B0604020202020204" pitchFamily="34" charset="0"/>
              <a:buChar char="•"/>
            </a:pPr>
            <a:r>
              <a:rPr lang="en-US" altLang="zh-CN" sz="1800" b="0" i="0" u="none" strike="noStrike" baseline="0" dirty="0">
                <a:solidFill>
                  <a:srgbClr val="3B454E"/>
                </a:solidFill>
                <a:latin typeface="Roboto-Regular"/>
              </a:rPr>
              <a:t>Opportunities - Strategic Positioning</a:t>
            </a:r>
          </a:p>
          <a:p>
            <a:pPr marL="742950" lvl="1" indent="-285750">
              <a:buFont typeface="Arial" panose="020B0604020202020204" pitchFamily="34" charset="0"/>
              <a:buChar char="•"/>
            </a:pPr>
            <a:r>
              <a:rPr lang="en-US" altLang="zh-CN" b="0" i="0" u="none" strike="noStrike" baseline="0" dirty="0">
                <a:solidFill>
                  <a:srgbClr val="3B454E"/>
                </a:solidFill>
                <a:latin typeface="Roboto-Regular"/>
              </a:rPr>
              <a:t>AIGC Growth: Capitalizing on the demand for data-intensive solutions</a:t>
            </a:r>
          </a:p>
          <a:p>
            <a:pPr marL="742950" lvl="1" indent="-285750">
              <a:buFont typeface="Arial" panose="020B0604020202020204" pitchFamily="34" charset="0"/>
              <a:buChar char="•"/>
            </a:pPr>
            <a:r>
              <a:rPr lang="en-US" altLang="zh-CN" b="0" i="0" u="none" strike="noStrike" baseline="0" dirty="0">
                <a:solidFill>
                  <a:srgbClr val="3B454E"/>
                </a:solidFill>
                <a:latin typeface="Roboto-Regular"/>
              </a:rPr>
              <a:t>Market Expansion: Cloud-based data warehousing and analytics projected to grow</a:t>
            </a:r>
          </a:p>
          <a:p>
            <a:pPr marL="285750" indent="-285750" algn="l">
              <a:buFont typeface="Arial" panose="020B0604020202020204" pitchFamily="34" charset="0"/>
              <a:buChar char="•"/>
            </a:pPr>
            <a:endParaRPr lang="en-US" altLang="zh-CN" sz="1800" b="0" i="0" u="none" strike="noStrike" baseline="0" dirty="0">
              <a:solidFill>
                <a:srgbClr val="3B454E"/>
              </a:solidFill>
              <a:latin typeface="Roboto-Regular"/>
            </a:endParaRPr>
          </a:p>
          <a:p>
            <a:pPr marL="285750" indent="-285750" algn="l">
              <a:buFont typeface="Arial" panose="020B0604020202020204" pitchFamily="34" charset="0"/>
              <a:buChar char="•"/>
            </a:pPr>
            <a:r>
              <a:rPr lang="en-US" altLang="zh-CN" sz="1800" b="0" i="0" u="none" strike="noStrike" baseline="0" dirty="0">
                <a:solidFill>
                  <a:srgbClr val="3B454E"/>
                </a:solidFill>
                <a:latin typeface="Roboto-Regular"/>
              </a:rPr>
              <a:t>Future Trends in the Market</a:t>
            </a:r>
          </a:p>
          <a:p>
            <a:pPr marL="742950" lvl="1" indent="-285750">
              <a:buFont typeface="Arial" panose="020B0604020202020204" pitchFamily="34" charset="0"/>
              <a:buChar char="•"/>
            </a:pPr>
            <a:r>
              <a:rPr lang="en-US" altLang="zh-CN" b="0" i="0" u="none" strike="noStrike" baseline="0" dirty="0">
                <a:solidFill>
                  <a:srgbClr val="3B454E"/>
                </a:solidFill>
                <a:latin typeface="Roboto-Regular"/>
              </a:rPr>
              <a:t>Data-Driven Decisions: Increasing reliance on data analytics</a:t>
            </a:r>
          </a:p>
          <a:p>
            <a:pPr marL="742950" lvl="1" indent="-285750">
              <a:buFont typeface="Arial" panose="020B0604020202020204" pitchFamily="34" charset="0"/>
              <a:buChar char="•"/>
            </a:pPr>
            <a:r>
              <a:rPr lang="en-US" altLang="zh-CN" b="0" i="0" u="none" strike="noStrike" baseline="0" dirty="0">
                <a:solidFill>
                  <a:srgbClr val="3B454E"/>
                </a:solidFill>
                <a:latin typeface="Roboto-Regular"/>
              </a:rPr>
              <a:t>AI &amp; ML Integration: Leveraging technology for deeper insights</a:t>
            </a:r>
          </a:p>
          <a:p>
            <a:pPr algn="l"/>
            <a:endParaRPr lang="en-US" altLang="zh-CN" sz="1800" b="0" i="0" u="none" strike="noStrike" baseline="0" dirty="0">
              <a:solidFill>
                <a:srgbClr val="3B454E"/>
              </a:solidFill>
              <a:latin typeface="Roboto-Regular"/>
            </a:endParaRPr>
          </a:p>
          <a:p>
            <a:pPr marL="285750" indent="-285750" algn="l">
              <a:buFont typeface="Arial" panose="020B0604020202020204" pitchFamily="34" charset="0"/>
              <a:buChar char="•"/>
            </a:pPr>
            <a:r>
              <a:rPr lang="en-US" altLang="zh-CN" sz="1800" b="0" i="0" u="none" strike="noStrike" baseline="0" dirty="0">
                <a:solidFill>
                  <a:srgbClr val="3B454E"/>
                </a:solidFill>
                <a:latin typeface="Roboto-Regular"/>
              </a:rPr>
              <a:t>Challenges - Competitive and Regulatory</a:t>
            </a:r>
          </a:p>
          <a:p>
            <a:pPr marL="742950" lvl="1" indent="-285750">
              <a:buFont typeface="Arial" panose="020B0604020202020204" pitchFamily="34" charset="0"/>
              <a:buChar char="•"/>
            </a:pPr>
            <a:r>
              <a:rPr lang="en-US" altLang="zh-CN" b="0" i="0" u="none" strike="noStrike" baseline="0" dirty="0">
                <a:solidFill>
                  <a:srgbClr val="3B454E"/>
                </a:solidFill>
                <a:latin typeface="Roboto-Regular"/>
              </a:rPr>
              <a:t>Competitive Pressure: From established tech giants offering similar solutions</a:t>
            </a:r>
          </a:p>
          <a:p>
            <a:pPr marL="742950" lvl="1" indent="-285750">
              <a:buFont typeface="Arial" panose="020B0604020202020204" pitchFamily="34" charset="0"/>
              <a:buChar char="•"/>
            </a:pPr>
            <a:r>
              <a:rPr lang="en-US" altLang="zh-CN" b="0" i="0" u="none" strike="noStrike" baseline="0" dirty="0">
                <a:solidFill>
                  <a:srgbClr val="3B454E"/>
                </a:solidFill>
                <a:latin typeface="Roboto-Regular"/>
              </a:rPr>
              <a:t>Regulatory Scrutiny: Navigating data security and privacy regulations</a:t>
            </a:r>
            <a:endParaRPr lang="en-US" altLang="zh-CN" dirty="0"/>
          </a:p>
          <a:p>
            <a:pPr marL="285750" indent="-285750">
              <a:buFont typeface="Arial" panose="020B0604020202020204" pitchFamily="34" charset="0"/>
              <a:buChar char="•"/>
            </a:pPr>
            <a:endParaRPr lang="en-US" altLang="zh-CN" b="0" i="0" u="none" strike="noStrike" baseline="0" dirty="0">
              <a:solidFill>
                <a:srgbClr val="3B454E"/>
              </a:solidFill>
              <a:latin typeface="Roboto-Regular"/>
            </a:endParaRPr>
          </a:p>
        </p:txBody>
      </p:sp>
    </p:spTree>
    <p:extLst>
      <p:ext uri="{BB962C8B-B14F-4D97-AF65-F5344CB8AC3E}">
        <p14:creationId xmlns:p14="http://schemas.microsoft.com/office/powerpoint/2010/main" val="12679165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6D62882-15A0-F6B0-5B83-9F2E7B61603B}"/>
              </a:ext>
            </a:extLst>
          </p:cNvPr>
          <p:cNvSpPr>
            <a:spLocks noGrp="1"/>
          </p:cNvSpPr>
          <p:nvPr>
            <p:ph type="body" sz="quarter" idx="10"/>
          </p:nvPr>
        </p:nvSpPr>
        <p:spPr>
          <a:xfrm>
            <a:off x="695325" y="549275"/>
            <a:ext cx="9731375"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rPr>
              <a:t>Strengths - Marketplace &amp; Business Model</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endParaRPr>
          </a:p>
        </p:txBody>
      </p:sp>
      <p:sp>
        <p:nvSpPr>
          <p:cNvPr id="3" name="文本占位符 2">
            <a:extLst>
              <a:ext uri="{FF2B5EF4-FFF2-40B4-BE49-F238E27FC236}">
                <a16:creationId xmlns:a16="http://schemas.microsoft.com/office/drawing/2014/main" id="{D44F2D09-AEE3-A8DD-5828-C6754FA74970}"/>
              </a:ext>
            </a:extLst>
          </p:cNvPr>
          <p:cNvSpPr>
            <a:spLocks noGrp="1"/>
          </p:cNvSpPr>
          <p:nvPr>
            <p:ph type="body" sz="quarter" idx="11"/>
          </p:nvPr>
        </p:nvSpPr>
        <p:spPr/>
        <p:txBody>
          <a:bodyPr/>
          <a:lstStyle/>
          <a:p>
            <a:endParaRPr lang="zh-CN" altLang="en-US"/>
          </a:p>
        </p:txBody>
      </p:sp>
      <p:pic>
        <p:nvPicPr>
          <p:cNvPr id="5" name="图片 4" descr="图形用户界面, 文本, 应用程序, 聊天或短信&#10;&#10;描述已自动生成">
            <a:extLst>
              <a:ext uri="{FF2B5EF4-FFF2-40B4-BE49-F238E27FC236}">
                <a16:creationId xmlns:a16="http://schemas.microsoft.com/office/drawing/2014/main" id="{90CBB6EA-F6DF-7D72-D28A-379A01B67E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780" y="1081836"/>
            <a:ext cx="11080440" cy="4694327"/>
          </a:xfrm>
          <a:prstGeom prst="rect">
            <a:avLst/>
          </a:prstGeom>
        </p:spPr>
      </p:pic>
    </p:spTree>
    <p:extLst>
      <p:ext uri="{BB962C8B-B14F-4D97-AF65-F5344CB8AC3E}">
        <p14:creationId xmlns:p14="http://schemas.microsoft.com/office/powerpoint/2010/main" val="837547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文本框 37">
            <a:extLst>
              <a:ext uri="{FF2B5EF4-FFF2-40B4-BE49-F238E27FC236}">
                <a16:creationId xmlns:a16="http://schemas.microsoft.com/office/drawing/2014/main" id="{D5C92C42-CE68-4A19-ABD2-76087C8329B9}"/>
              </a:ext>
            </a:extLst>
          </p:cNvPr>
          <p:cNvSpPr txBox="1"/>
          <p:nvPr/>
        </p:nvSpPr>
        <p:spPr>
          <a:xfrm>
            <a:off x="777244" y="638659"/>
            <a:ext cx="2527245" cy="559640"/>
          </a:xfrm>
          <a:prstGeom prst="rect">
            <a:avLst/>
          </a:prstGeom>
          <a:noFill/>
        </p:spPr>
        <p:txBody>
          <a:bodyPr wrap="square" lIns="0" tIns="0" rIns="0" bIns="0">
            <a:spAutoFit/>
          </a:bodyPr>
          <a:lstStyle/>
          <a:p>
            <a:pPr defTabSz="316520">
              <a:lnSpc>
                <a:spcPct val="125000"/>
              </a:lnSpc>
              <a:defRPr/>
            </a:pPr>
            <a:r>
              <a:rPr lang="en-US" altLang="zh-CN" sz="3200" dirty="0">
                <a:solidFill>
                  <a:schemeClr val="bg1"/>
                </a:solidFill>
                <a:latin typeface="Arial" panose="020B0604020202020204" pitchFamily="34" charset="0"/>
                <a:ea typeface="微软雅黑" panose="020B0503020204020204" pitchFamily="34" charset="-122"/>
                <a:cs typeface="Alibaba Sans Medium" panose="020B0603020203040204" pitchFamily="34" charset="0"/>
                <a:sym typeface="Arial" panose="020B0604020202020204" pitchFamily="34" charset="0"/>
              </a:rPr>
              <a:t>CONTENTS</a:t>
            </a:r>
            <a:endParaRPr lang="zh-CN" altLang="en-US" sz="3200" dirty="0">
              <a:solidFill>
                <a:schemeClr val="bg1"/>
              </a:solidFill>
              <a:latin typeface="Arial" panose="020B0604020202020204" pitchFamily="34" charset="0"/>
              <a:ea typeface="微软雅黑" panose="020B0503020204020204" pitchFamily="34" charset="-122"/>
              <a:cs typeface="Alibaba Sans Medium" panose="020B0603020203040204" pitchFamily="34" charset="0"/>
              <a:sym typeface="Arial" panose="020B0604020202020204" pitchFamily="34" charset="0"/>
            </a:endParaRPr>
          </a:p>
        </p:txBody>
      </p:sp>
      <p:sp>
        <p:nvSpPr>
          <p:cNvPr id="19472" name="矩形 19471">
            <a:extLst>
              <a:ext uri="{FF2B5EF4-FFF2-40B4-BE49-F238E27FC236}">
                <a16:creationId xmlns:a16="http://schemas.microsoft.com/office/drawing/2014/main" id="{62CC46C7-A68F-417C-994A-F56D6E248141}"/>
              </a:ext>
            </a:extLst>
          </p:cNvPr>
          <p:cNvSpPr>
            <a:spLocks noChangeArrowheads="1"/>
          </p:cNvSpPr>
          <p:nvPr/>
        </p:nvSpPr>
        <p:spPr bwMode="auto">
          <a:xfrm>
            <a:off x="6540064" y="2164754"/>
            <a:ext cx="1841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Font typeface="Arial" panose="020B0604020202020204" pitchFamily="34" charset="0"/>
              <a:defRPr b="1">
                <a:solidFill>
                  <a:schemeClr val="tx1"/>
                </a:solidFill>
                <a:latin typeface="Arial" panose="020B0604020202020204" pitchFamily="34" charset="0"/>
              </a:defRPr>
            </a:lvl1pPr>
            <a:lvl2pPr marL="742950" indent="-285750">
              <a:buFont typeface="Arial" panose="020B0604020202020204" pitchFamily="34" charset="0"/>
              <a:defRPr b="1">
                <a:solidFill>
                  <a:schemeClr val="tx1"/>
                </a:solidFill>
                <a:latin typeface="Arial" panose="020B0604020202020204" pitchFamily="34" charset="0"/>
              </a:defRPr>
            </a:lvl2pPr>
            <a:lvl3pPr marL="1143000" indent="-228600">
              <a:buFont typeface="Arial" panose="020B0604020202020204" pitchFamily="34" charset="0"/>
              <a:defRPr b="1">
                <a:solidFill>
                  <a:schemeClr val="tx1"/>
                </a:solidFill>
                <a:latin typeface="Arial" panose="020B0604020202020204" pitchFamily="34" charset="0"/>
              </a:defRPr>
            </a:lvl3pPr>
            <a:lvl4pPr marL="1600200" indent="-228600">
              <a:buFont typeface="Arial" panose="020B0604020202020204" pitchFamily="34" charset="0"/>
              <a:defRPr b="1">
                <a:solidFill>
                  <a:schemeClr val="tx1"/>
                </a:solidFill>
                <a:latin typeface="Arial" panose="020B0604020202020204" pitchFamily="34" charset="0"/>
              </a:defRPr>
            </a:lvl4pPr>
            <a:lvl5pPr marL="2057400" indent="-228600">
              <a:buFont typeface="Arial" panose="020B0604020202020204" pitchFamily="34" charset="0"/>
              <a:defRPr b="1">
                <a:solidFill>
                  <a:schemeClr val="tx1"/>
                </a:solidFill>
                <a:latin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b="1">
                <a:solidFill>
                  <a:schemeClr val="tx1"/>
                </a:solidFill>
                <a:latin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b="1">
                <a:solidFill>
                  <a:schemeClr val="tx1"/>
                </a:solidFill>
                <a:latin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b="1">
                <a:solidFill>
                  <a:schemeClr val="tx1"/>
                </a:solidFill>
                <a:latin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b="1">
                <a:solidFill>
                  <a:schemeClr val="tx1"/>
                </a:solidFill>
                <a:latin typeface="Arial" panose="020B0604020202020204" pitchFamily="34" charset="0"/>
              </a:defRPr>
            </a:lvl9pPr>
          </a:lstStyle>
          <a:p>
            <a:endParaRPr lang="zh-CN" altLang="en-US" sz="2800">
              <a:solidFill>
                <a:srgbClr val="FF0066"/>
              </a:solidFill>
              <a:ea typeface="微软雅黑" panose="020B0503020204020204" pitchFamily="34" charset="-122"/>
              <a:sym typeface="Arial" panose="020B0604020202020204" pitchFamily="34" charset="0"/>
            </a:endParaRPr>
          </a:p>
        </p:txBody>
      </p:sp>
      <p:grpSp>
        <p:nvGrpSpPr>
          <p:cNvPr id="27" name="组合 26">
            <a:extLst>
              <a:ext uri="{FF2B5EF4-FFF2-40B4-BE49-F238E27FC236}">
                <a16:creationId xmlns:a16="http://schemas.microsoft.com/office/drawing/2014/main" id="{23029701-44F9-4DB4-88EE-C8CE52FE8038}"/>
              </a:ext>
            </a:extLst>
          </p:cNvPr>
          <p:cNvGrpSpPr/>
          <p:nvPr/>
        </p:nvGrpSpPr>
        <p:grpSpPr>
          <a:xfrm>
            <a:off x="2372234" y="3520171"/>
            <a:ext cx="622738" cy="1208089"/>
            <a:chOff x="712983" y="864880"/>
            <a:chExt cx="952154" cy="1847145"/>
          </a:xfrm>
          <a:effectLst/>
        </p:grpSpPr>
        <p:sp>
          <p:nvSpPr>
            <p:cNvPr id="28" name="任意多边形: 形状 27">
              <a:extLst>
                <a:ext uri="{FF2B5EF4-FFF2-40B4-BE49-F238E27FC236}">
                  <a16:creationId xmlns:a16="http://schemas.microsoft.com/office/drawing/2014/main" id="{92F7EABC-3748-4F9F-806F-84E8748786CC}"/>
                </a:ext>
              </a:extLst>
            </p:cNvPr>
            <p:cNvSpPr/>
            <p:nvPr/>
          </p:nvSpPr>
          <p:spPr>
            <a:xfrm>
              <a:off x="712983" y="864880"/>
              <a:ext cx="952153" cy="1847145"/>
            </a:xfrm>
            <a:custGeom>
              <a:avLst/>
              <a:gdLst>
                <a:gd name="connsiteX0" fmla="*/ 569986 w 952153"/>
                <a:gd name="connsiteY0" fmla="*/ 493225 h 1847145"/>
                <a:gd name="connsiteX1" fmla="*/ 437697 w 952153"/>
                <a:gd name="connsiteY1" fmla="*/ 579785 h 1847145"/>
                <a:gd name="connsiteX2" fmla="*/ 0 w 952153"/>
                <a:gd name="connsiteY2" fmla="*/ 485060 h 1847145"/>
                <a:gd name="connsiteX3" fmla="*/ 0 w 952153"/>
                <a:gd name="connsiteY3" fmla="*/ 485060 h 1847145"/>
                <a:gd name="connsiteX4" fmla="*/ 610816 w 952153"/>
                <a:gd name="connsiteY4" fmla="*/ 0 h 1847145"/>
                <a:gd name="connsiteX5" fmla="*/ 952154 w 952153"/>
                <a:gd name="connsiteY5" fmla="*/ 0 h 1847145"/>
                <a:gd name="connsiteX6" fmla="*/ 952154 w 952153"/>
                <a:gd name="connsiteY6" fmla="*/ 1847146 h 1847145"/>
                <a:gd name="connsiteX7" fmla="*/ 952154 w 952153"/>
                <a:gd name="connsiteY7" fmla="*/ 1847146 h 1847145"/>
                <a:gd name="connsiteX8" fmla="*/ 569986 w 952153"/>
                <a:gd name="connsiteY8" fmla="*/ 1464978 h 1847145"/>
                <a:gd name="connsiteX9" fmla="*/ 569986 w 952153"/>
                <a:gd name="connsiteY9" fmla="*/ 493225 h 1847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2153" h="1847145">
                  <a:moveTo>
                    <a:pt x="569986" y="493225"/>
                  </a:moveTo>
                  <a:lnTo>
                    <a:pt x="437697" y="579785"/>
                  </a:lnTo>
                  <a:cubicBezTo>
                    <a:pt x="290709" y="674510"/>
                    <a:pt x="94725" y="632047"/>
                    <a:pt x="0" y="485060"/>
                  </a:cubicBezTo>
                  <a:lnTo>
                    <a:pt x="0" y="485060"/>
                  </a:lnTo>
                  <a:lnTo>
                    <a:pt x="610816" y="0"/>
                  </a:lnTo>
                  <a:lnTo>
                    <a:pt x="952154" y="0"/>
                  </a:lnTo>
                  <a:lnTo>
                    <a:pt x="952154" y="1847146"/>
                  </a:lnTo>
                  <a:lnTo>
                    <a:pt x="952154" y="1847146"/>
                  </a:lnTo>
                  <a:cubicBezTo>
                    <a:pt x="741471" y="1847146"/>
                    <a:pt x="569986" y="1675660"/>
                    <a:pt x="569986" y="1464978"/>
                  </a:cubicBezTo>
                  <a:lnTo>
                    <a:pt x="569986" y="493225"/>
                  </a:lnTo>
                  <a:close/>
                </a:path>
              </a:pathLst>
            </a:custGeom>
            <a:gradFill>
              <a:gsLst>
                <a:gs pos="98000">
                  <a:schemeClr val="accent1"/>
                </a:gs>
                <a:gs pos="0">
                  <a:schemeClr val="accent3"/>
                </a:gs>
              </a:gsLst>
              <a:lin ang="5400000" scaled="1"/>
            </a:gradFill>
            <a:ln w="37936"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cs typeface="OPPOSans M" panose="00020600040101010101" pitchFamily="18" charset="-122"/>
                <a:sym typeface="Arial" panose="020B0604020202020204" pitchFamily="34" charset="0"/>
              </a:endParaRPr>
            </a:p>
          </p:txBody>
        </p:sp>
        <p:sp>
          <p:nvSpPr>
            <p:cNvPr id="29" name="任意多边形: 形状 28">
              <a:extLst>
                <a:ext uri="{FF2B5EF4-FFF2-40B4-BE49-F238E27FC236}">
                  <a16:creationId xmlns:a16="http://schemas.microsoft.com/office/drawing/2014/main" id="{24BCEAF8-0F6F-4566-88EA-2646E35A4BB9}"/>
                </a:ext>
              </a:extLst>
            </p:cNvPr>
            <p:cNvSpPr/>
            <p:nvPr/>
          </p:nvSpPr>
          <p:spPr>
            <a:xfrm>
              <a:off x="1282969" y="1306546"/>
              <a:ext cx="382168" cy="1405479"/>
            </a:xfrm>
            <a:custGeom>
              <a:avLst/>
              <a:gdLst>
                <a:gd name="connsiteX0" fmla="*/ 0 w 382168"/>
                <a:gd name="connsiteY0" fmla="*/ 1023312 h 1405479"/>
                <a:gd name="connsiteX1" fmla="*/ 382168 w 382168"/>
                <a:gd name="connsiteY1" fmla="*/ 1405480 h 1405479"/>
                <a:gd name="connsiteX2" fmla="*/ 382168 w 382168"/>
                <a:gd name="connsiteY2" fmla="*/ 236111 h 1405479"/>
                <a:gd name="connsiteX3" fmla="*/ 0 w 382168"/>
                <a:gd name="connsiteY3" fmla="*/ 51559 h 1405479"/>
                <a:gd name="connsiteX4" fmla="*/ 0 w 382168"/>
                <a:gd name="connsiteY4" fmla="*/ 51559 h 1405479"/>
                <a:gd name="connsiteX5" fmla="*/ 0 w 382168"/>
                <a:gd name="connsiteY5" fmla="*/ 1023312 h 1405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2168" h="1405479">
                  <a:moveTo>
                    <a:pt x="0" y="1023312"/>
                  </a:moveTo>
                  <a:cubicBezTo>
                    <a:pt x="0" y="1233994"/>
                    <a:pt x="171486" y="1405480"/>
                    <a:pt x="382168" y="1405480"/>
                  </a:cubicBezTo>
                  <a:lnTo>
                    <a:pt x="382168" y="236111"/>
                  </a:lnTo>
                  <a:cubicBezTo>
                    <a:pt x="382168" y="38494"/>
                    <a:pt x="155154" y="-70930"/>
                    <a:pt x="0" y="51559"/>
                  </a:cubicBezTo>
                  <a:lnTo>
                    <a:pt x="0" y="51559"/>
                  </a:lnTo>
                  <a:lnTo>
                    <a:pt x="0" y="1023312"/>
                  </a:lnTo>
                  <a:close/>
                </a:path>
              </a:pathLst>
            </a:custGeom>
            <a:gradFill flip="none" rotWithShape="1">
              <a:gsLst>
                <a:gs pos="98000">
                  <a:schemeClr val="accent3"/>
                </a:gs>
                <a:gs pos="0">
                  <a:schemeClr val="accent1"/>
                </a:gs>
              </a:gsLst>
              <a:lin ang="5400000" scaled="1"/>
              <a:tileRect/>
            </a:gradFill>
            <a:ln w="37936"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cs typeface="OPPOSans M" panose="00020600040101010101" pitchFamily="18" charset="-122"/>
                <a:sym typeface="Arial" panose="020B0604020202020204" pitchFamily="34" charset="0"/>
              </a:endParaRPr>
            </a:p>
          </p:txBody>
        </p:sp>
      </p:grpSp>
      <p:sp>
        <p:nvSpPr>
          <p:cNvPr id="3" name="文本框 2">
            <a:extLst>
              <a:ext uri="{FF2B5EF4-FFF2-40B4-BE49-F238E27FC236}">
                <a16:creationId xmlns:a16="http://schemas.microsoft.com/office/drawing/2014/main" id="{49941B56-C08B-4BF4-A02C-6272DD541CCE}"/>
              </a:ext>
            </a:extLst>
          </p:cNvPr>
          <p:cNvSpPr txBox="1"/>
          <p:nvPr/>
        </p:nvSpPr>
        <p:spPr>
          <a:xfrm>
            <a:off x="1783694" y="5085467"/>
            <a:ext cx="2215330" cy="615553"/>
          </a:xfrm>
          <a:prstGeom prst="rect">
            <a:avLst/>
          </a:prstGeom>
          <a:noFill/>
        </p:spPr>
        <p:txBody>
          <a:bodyPr wrap="square" lIns="0" tIns="0" rIns="0" bIns="0" rtlCol="0">
            <a:spAutoFit/>
          </a:bodyPr>
          <a:lstStyle/>
          <a:p>
            <a:pPr algn="ctr"/>
            <a:r>
              <a:rPr lang="en-US" altLang="zh-CN" sz="2000" dirty="0">
                <a:latin typeface="Arial" panose="020B0604020202020204" pitchFamily="34" charset="0"/>
                <a:ea typeface="微软雅黑" panose="020B0503020204020204" pitchFamily="34" charset="-122"/>
                <a:sym typeface="Arial" panose="020B0604020202020204" pitchFamily="34" charset="0"/>
              </a:rPr>
              <a:t>Question and</a:t>
            </a:r>
          </a:p>
          <a:p>
            <a:pPr algn="ctr"/>
            <a:r>
              <a:rPr lang="en-US" altLang="zh-CN" sz="2000" dirty="0">
                <a:latin typeface="Arial" panose="020B0604020202020204" pitchFamily="34" charset="0"/>
                <a:ea typeface="微软雅黑" panose="020B0503020204020204" pitchFamily="34" charset="-122"/>
                <a:sym typeface="Arial" panose="020B0604020202020204" pitchFamily="34" charset="0"/>
              </a:rPr>
              <a:t>answering system</a:t>
            </a:r>
          </a:p>
        </p:txBody>
      </p:sp>
      <p:grpSp>
        <p:nvGrpSpPr>
          <p:cNvPr id="33" name="组合 32">
            <a:extLst>
              <a:ext uri="{FF2B5EF4-FFF2-40B4-BE49-F238E27FC236}">
                <a16:creationId xmlns:a16="http://schemas.microsoft.com/office/drawing/2014/main" id="{D9E71153-EC2B-4B64-9354-D70FC8975BB5}"/>
              </a:ext>
            </a:extLst>
          </p:cNvPr>
          <p:cNvGrpSpPr/>
          <p:nvPr/>
        </p:nvGrpSpPr>
        <p:grpSpPr>
          <a:xfrm>
            <a:off x="5539135" y="3520171"/>
            <a:ext cx="895117" cy="1229451"/>
            <a:chOff x="2849204" y="833850"/>
            <a:chExt cx="1368619" cy="1879809"/>
          </a:xfrm>
          <a:effectLst/>
        </p:grpSpPr>
        <p:sp>
          <p:nvSpPr>
            <p:cNvPr id="34" name="任意多边形: 形状 33">
              <a:extLst>
                <a:ext uri="{FF2B5EF4-FFF2-40B4-BE49-F238E27FC236}">
                  <a16:creationId xmlns:a16="http://schemas.microsoft.com/office/drawing/2014/main" id="{F51A7B4E-E1F8-4D59-96F6-3DC476294D14}"/>
                </a:ext>
              </a:extLst>
            </p:cNvPr>
            <p:cNvSpPr/>
            <p:nvPr/>
          </p:nvSpPr>
          <p:spPr>
            <a:xfrm>
              <a:off x="2849204" y="838709"/>
              <a:ext cx="1368618" cy="1874950"/>
            </a:xfrm>
            <a:custGeom>
              <a:avLst/>
              <a:gdLst>
                <a:gd name="connsiteX0" fmla="*/ 0 w 1368618"/>
                <a:gd name="connsiteY0" fmla="*/ 1873317 h 1874950"/>
                <a:gd name="connsiteX1" fmla="*/ 186185 w 1368618"/>
                <a:gd name="connsiteY1" fmla="*/ 1476451 h 1874950"/>
                <a:gd name="connsiteX2" fmla="*/ 909691 w 1368618"/>
                <a:gd name="connsiteY2" fmla="*/ 591258 h 1874950"/>
                <a:gd name="connsiteX3" fmla="*/ 638580 w 1368618"/>
                <a:gd name="connsiteY3" fmla="*/ 343012 h 1874950"/>
                <a:gd name="connsiteX4" fmla="*/ 442596 w 1368618"/>
                <a:gd name="connsiteY4" fmla="*/ 388741 h 1874950"/>
                <a:gd name="connsiteX5" fmla="*/ 29398 w 1368618"/>
                <a:gd name="connsiteY5" fmla="*/ 289116 h 1874950"/>
                <a:gd name="connsiteX6" fmla="*/ 27764 w 1368618"/>
                <a:gd name="connsiteY6" fmla="*/ 287483 h 1874950"/>
                <a:gd name="connsiteX7" fmla="*/ 669611 w 1368618"/>
                <a:gd name="connsiteY7" fmla="*/ 41 h 1874950"/>
                <a:gd name="connsiteX8" fmla="*/ 1311457 w 1368618"/>
                <a:gd name="connsiteY8" fmla="*/ 556961 h 1874950"/>
                <a:gd name="connsiteX9" fmla="*/ 615715 w 1368618"/>
                <a:gd name="connsiteY9" fmla="*/ 1535246 h 1874950"/>
                <a:gd name="connsiteX10" fmla="*/ 1028914 w 1368618"/>
                <a:gd name="connsiteY10" fmla="*/ 1535246 h 1874950"/>
                <a:gd name="connsiteX11" fmla="*/ 1368619 w 1368618"/>
                <a:gd name="connsiteY11" fmla="*/ 1874951 h 1874950"/>
                <a:gd name="connsiteX12" fmla="*/ 1368619 w 1368618"/>
                <a:gd name="connsiteY12" fmla="*/ 1874951 h 1874950"/>
                <a:gd name="connsiteX13" fmla="*/ 0 w 1368618"/>
                <a:gd name="connsiteY13" fmla="*/ 1874951 h 1874950"/>
                <a:gd name="connsiteX14" fmla="*/ 0 w 1368618"/>
                <a:gd name="connsiteY14" fmla="*/ 1873317 h 187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68618" h="1874950">
                  <a:moveTo>
                    <a:pt x="0" y="1873317"/>
                  </a:moveTo>
                  <a:cubicBezTo>
                    <a:pt x="0" y="1719797"/>
                    <a:pt x="68594" y="1574442"/>
                    <a:pt x="186185" y="1476451"/>
                  </a:cubicBezTo>
                  <a:cubicBezTo>
                    <a:pt x="681043" y="1063252"/>
                    <a:pt x="909691" y="805207"/>
                    <a:pt x="909691" y="591258"/>
                  </a:cubicBezTo>
                  <a:cubicBezTo>
                    <a:pt x="909691" y="457336"/>
                    <a:pt x="821498" y="343012"/>
                    <a:pt x="638580" y="343012"/>
                  </a:cubicBezTo>
                  <a:cubicBezTo>
                    <a:pt x="579785" y="343012"/>
                    <a:pt x="514457" y="357711"/>
                    <a:pt x="442596" y="388741"/>
                  </a:cubicBezTo>
                  <a:cubicBezTo>
                    <a:pt x="297242" y="454069"/>
                    <a:pt x="127389" y="414873"/>
                    <a:pt x="29398" y="289116"/>
                  </a:cubicBezTo>
                  <a:lnTo>
                    <a:pt x="27764" y="287483"/>
                  </a:lnTo>
                  <a:cubicBezTo>
                    <a:pt x="253145" y="42504"/>
                    <a:pt x="529156" y="41"/>
                    <a:pt x="669611" y="41"/>
                  </a:cubicBezTo>
                  <a:cubicBezTo>
                    <a:pt x="1020748" y="-3226"/>
                    <a:pt x="1311457" y="191125"/>
                    <a:pt x="1311457" y="556961"/>
                  </a:cubicBezTo>
                  <a:cubicBezTo>
                    <a:pt x="1311457" y="908098"/>
                    <a:pt x="958686" y="1278834"/>
                    <a:pt x="615715" y="1535246"/>
                  </a:cubicBezTo>
                  <a:lnTo>
                    <a:pt x="1028914" y="1535246"/>
                  </a:lnTo>
                  <a:cubicBezTo>
                    <a:pt x="1216732" y="1535246"/>
                    <a:pt x="1368619" y="1687133"/>
                    <a:pt x="1368619" y="1874951"/>
                  </a:cubicBezTo>
                  <a:lnTo>
                    <a:pt x="1368619" y="1874951"/>
                  </a:lnTo>
                  <a:lnTo>
                    <a:pt x="0" y="1874951"/>
                  </a:lnTo>
                  <a:lnTo>
                    <a:pt x="0" y="1873317"/>
                  </a:lnTo>
                  <a:close/>
                </a:path>
              </a:pathLst>
            </a:custGeom>
            <a:gradFill flip="none" rotWithShape="1">
              <a:gsLst>
                <a:gs pos="98000">
                  <a:schemeClr val="accent1"/>
                </a:gs>
                <a:gs pos="0">
                  <a:schemeClr val="accent3"/>
                </a:gs>
              </a:gsLst>
              <a:lin ang="5400000" scaled="1"/>
              <a:tileRect/>
            </a:gradFill>
            <a:ln w="16320" cap="flat">
              <a:noFill/>
              <a:prstDash val="solid"/>
              <a:miter/>
            </a:ln>
          </p:spPr>
          <p:txBody>
            <a:bodyPr rtlCol="0" anchor="ctr">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cs typeface="OPPOSans M" panose="00020600040101010101" pitchFamily="18" charset="-122"/>
                <a:sym typeface="Arial" panose="020B0604020202020204" pitchFamily="34" charset="0"/>
              </a:endParaRPr>
            </a:p>
          </p:txBody>
        </p:sp>
        <p:sp>
          <p:nvSpPr>
            <p:cNvPr id="35" name="任意多边形: 形状 34">
              <a:extLst>
                <a:ext uri="{FF2B5EF4-FFF2-40B4-BE49-F238E27FC236}">
                  <a16:creationId xmlns:a16="http://schemas.microsoft.com/office/drawing/2014/main" id="{CC41B30B-8A27-4F1F-8A3F-DB0C5A8AE1C2}"/>
                </a:ext>
              </a:extLst>
            </p:cNvPr>
            <p:cNvSpPr/>
            <p:nvPr/>
          </p:nvSpPr>
          <p:spPr>
            <a:xfrm>
              <a:off x="2876969" y="833850"/>
              <a:ext cx="1014815" cy="924389"/>
            </a:xfrm>
            <a:custGeom>
              <a:avLst/>
              <a:gdLst>
                <a:gd name="connsiteX0" fmla="*/ 0 w 1014815"/>
                <a:gd name="connsiteY0" fmla="*/ 290709 h 924389"/>
                <a:gd name="connsiteX1" fmla="*/ 1633 w 1014815"/>
                <a:gd name="connsiteY1" fmla="*/ 292342 h 924389"/>
                <a:gd name="connsiteX2" fmla="*/ 414832 w 1014815"/>
                <a:gd name="connsiteY2" fmla="*/ 391967 h 924389"/>
                <a:gd name="connsiteX3" fmla="*/ 610816 w 1014815"/>
                <a:gd name="connsiteY3" fmla="*/ 346238 h 924389"/>
                <a:gd name="connsiteX4" fmla="*/ 881926 w 1014815"/>
                <a:gd name="connsiteY4" fmla="*/ 594484 h 924389"/>
                <a:gd name="connsiteX5" fmla="*/ 736572 w 1014815"/>
                <a:gd name="connsiteY5" fmla="*/ 924389 h 924389"/>
                <a:gd name="connsiteX6" fmla="*/ 1002783 w 1014815"/>
                <a:gd name="connsiteY6" fmla="*/ 463828 h 924389"/>
                <a:gd name="connsiteX7" fmla="*/ 648379 w 1014815"/>
                <a:gd name="connsiteY7" fmla="*/ 0 h 924389"/>
                <a:gd name="connsiteX8" fmla="*/ 645113 w 1014815"/>
                <a:gd name="connsiteY8" fmla="*/ 0 h 924389"/>
                <a:gd name="connsiteX9" fmla="*/ 0 w 1014815"/>
                <a:gd name="connsiteY9" fmla="*/ 290709 h 924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4815" h="924389">
                  <a:moveTo>
                    <a:pt x="0" y="290709"/>
                  </a:moveTo>
                  <a:lnTo>
                    <a:pt x="1633" y="292342"/>
                  </a:lnTo>
                  <a:cubicBezTo>
                    <a:pt x="99625" y="418098"/>
                    <a:pt x="269477" y="457295"/>
                    <a:pt x="414832" y="391967"/>
                  </a:cubicBezTo>
                  <a:cubicBezTo>
                    <a:pt x="485060" y="360937"/>
                    <a:pt x="552021" y="346238"/>
                    <a:pt x="610816" y="346238"/>
                  </a:cubicBezTo>
                  <a:cubicBezTo>
                    <a:pt x="793734" y="346238"/>
                    <a:pt x="881926" y="460562"/>
                    <a:pt x="881926" y="594484"/>
                  </a:cubicBezTo>
                  <a:cubicBezTo>
                    <a:pt x="881926" y="692476"/>
                    <a:pt x="834564" y="798633"/>
                    <a:pt x="736572" y="924389"/>
                  </a:cubicBezTo>
                  <a:cubicBezTo>
                    <a:pt x="736572" y="924389"/>
                    <a:pt x="930922" y="739838"/>
                    <a:pt x="1002783" y="463828"/>
                  </a:cubicBezTo>
                  <a:cubicBezTo>
                    <a:pt x="1063211" y="231914"/>
                    <a:pt x="888459" y="1633"/>
                    <a:pt x="648379" y="0"/>
                  </a:cubicBezTo>
                  <a:cubicBezTo>
                    <a:pt x="646746" y="0"/>
                    <a:pt x="645113" y="0"/>
                    <a:pt x="645113" y="0"/>
                  </a:cubicBezTo>
                  <a:cubicBezTo>
                    <a:pt x="501392" y="1633"/>
                    <a:pt x="225381" y="45730"/>
                    <a:pt x="0" y="290709"/>
                  </a:cubicBezTo>
                  <a:close/>
                </a:path>
              </a:pathLst>
            </a:custGeom>
            <a:gradFill flip="none" rotWithShape="1">
              <a:gsLst>
                <a:gs pos="98000">
                  <a:schemeClr val="accent1"/>
                </a:gs>
                <a:gs pos="0">
                  <a:schemeClr val="accent3"/>
                </a:gs>
              </a:gsLst>
              <a:lin ang="0" scaled="1"/>
              <a:tileRect/>
            </a:gradFill>
            <a:ln w="16320" cap="flat">
              <a:noFill/>
              <a:prstDash val="solid"/>
              <a:miter/>
            </a:ln>
          </p:spPr>
          <p:txBody>
            <a:bodyPr rtlCol="0" anchor="ctr">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cs typeface="OPPOSans M" panose="00020600040101010101" pitchFamily="18" charset="-122"/>
                <a:sym typeface="Arial" panose="020B0604020202020204" pitchFamily="34" charset="0"/>
              </a:endParaRPr>
            </a:p>
          </p:txBody>
        </p:sp>
        <p:sp>
          <p:nvSpPr>
            <p:cNvPr id="39" name="任意多边形: 形状 38">
              <a:extLst>
                <a:ext uri="{FF2B5EF4-FFF2-40B4-BE49-F238E27FC236}">
                  <a16:creationId xmlns:a16="http://schemas.microsoft.com/office/drawing/2014/main" id="{CE9A8D4E-BBBD-48F8-84C4-F1D36691AA7C}"/>
                </a:ext>
              </a:extLst>
            </p:cNvPr>
            <p:cNvSpPr/>
            <p:nvPr/>
          </p:nvSpPr>
          <p:spPr>
            <a:xfrm>
              <a:off x="3401587" y="2372321"/>
              <a:ext cx="816236" cy="339704"/>
            </a:xfrm>
            <a:custGeom>
              <a:avLst/>
              <a:gdLst>
                <a:gd name="connsiteX0" fmla="*/ 476532 w 816236"/>
                <a:gd name="connsiteY0" fmla="*/ 0 h 339704"/>
                <a:gd name="connsiteX1" fmla="*/ 63333 w 816236"/>
                <a:gd name="connsiteY1" fmla="*/ 0 h 339704"/>
                <a:gd name="connsiteX2" fmla="*/ 63333 w 816236"/>
                <a:gd name="connsiteY2" fmla="*/ 0 h 339704"/>
                <a:gd name="connsiteX3" fmla="*/ 195622 w 816236"/>
                <a:gd name="connsiteY3" fmla="*/ 339705 h 339704"/>
                <a:gd name="connsiteX4" fmla="*/ 816237 w 816236"/>
                <a:gd name="connsiteY4" fmla="*/ 339705 h 339704"/>
                <a:gd name="connsiteX5" fmla="*/ 476532 w 816236"/>
                <a:gd name="connsiteY5" fmla="*/ 0 h 33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6236" h="339704">
                  <a:moveTo>
                    <a:pt x="476532" y="0"/>
                  </a:moveTo>
                  <a:lnTo>
                    <a:pt x="63333" y="0"/>
                  </a:lnTo>
                  <a:lnTo>
                    <a:pt x="63333" y="0"/>
                  </a:lnTo>
                  <a:cubicBezTo>
                    <a:pt x="-67323" y="120856"/>
                    <a:pt x="17604" y="339705"/>
                    <a:pt x="195622" y="339705"/>
                  </a:cubicBezTo>
                  <a:lnTo>
                    <a:pt x="816237" y="339705"/>
                  </a:lnTo>
                  <a:cubicBezTo>
                    <a:pt x="816237" y="151887"/>
                    <a:pt x="664349" y="0"/>
                    <a:pt x="476532" y="0"/>
                  </a:cubicBezTo>
                  <a:close/>
                </a:path>
              </a:pathLst>
            </a:custGeom>
            <a:gradFill flip="none" rotWithShape="1">
              <a:gsLst>
                <a:gs pos="91000">
                  <a:schemeClr val="accent1"/>
                </a:gs>
                <a:gs pos="0">
                  <a:schemeClr val="accent3"/>
                </a:gs>
              </a:gsLst>
              <a:lin ang="10800000" scaled="1"/>
              <a:tileRect/>
            </a:gradFill>
            <a:ln w="16320" cap="flat">
              <a:noFill/>
              <a:prstDash val="solid"/>
              <a:miter/>
            </a:ln>
          </p:spPr>
          <p:txBody>
            <a:bodyPr rtlCol="0" anchor="ctr">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cs typeface="OPPOSans M" panose="00020600040101010101" pitchFamily="18" charset="-122"/>
                <a:sym typeface="Arial" panose="020B0604020202020204" pitchFamily="34" charset="0"/>
              </a:endParaRPr>
            </a:p>
          </p:txBody>
        </p:sp>
      </p:grpSp>
      <p:sp>
        <p:nvSpPr>
          <p:cNvPr id="37" name="文本框 36">
            <a:extLst>
              <a:ext uri="{FF2B5EF4-FFF2-40B4-BE49-F238E27FC236}">
                <a16:creationId xmlns:a16="http://schemas.microsoft.com/office/drawing/2014/main" id="{12115643-B901-4DA5-9E7E-11A3E12A5BA1}"/>
              </a:ext>
            </a:extLst>
          </p:cNvPr>
          <p:cNvSpPr txBox="1"/>
          <p:nvPr/>
        </p:nvSpPr>
        <p:spPr>
          <a:xfrm>
            <a:off x="4958080" y="5085467"/>
            <a:ext cx="2057228" cy="615553"/>
          </a:xfrm>
          <a:prstGeom prst="rect">
            <a:avLst/>
          </a:prstGeom>
          <a:noFill/>
        </p:spPr>
        <p:txBody>
          <a:bodyPr wrap="square" lIns="0" tIns="0" rIns="0" bIns="0" rtlCol="0">
            <a:spAutoFit/>
          </a:bodyPr>
          <a:lstStyle/>
          <a:p>
            <a:pPr algn="ctr"/>
            <a:r>
              <a:rPr lang="en-US" altLang="zh-CN" sz="2000" dirty="0">
                <a:latin typeface="Arial" panose="020B0604020202020204" pitchFamily="34" charset="0"/>
                <a:ea typeface="微软雅黑" panose="020B0503020204020204" pitchFamily="34" charset="-122"/>
                <a:sym typeface="Arial" panose="020B0604020202020204" pitchFamily="34" charset="0"/>
              </a:rPr>
              <a:t>Startup Analyses</a:t>
            </a:r>
            <a:endParaRPr lang="zh-CN" altLang="en-US" sz="2000" dirty="0">
              <a:latin typeface="Arial" panose="020B0604020202020204" pitchFamily="34" charset="0"/>
              <a:ea typeface="微软雅黑" panose="020B0503020204020204" pitchFamily="34" charset="-122"/>
              <a:sym typeface="Arial" panose="020B0604020202020204" pitchFamily="34" charset="0"/>
            </a:endParaRPr>
          </a:p>
          <a:p>
            <a:pPr algn="ctr"/>
            <a:r>
              <a:rPr lang="en-US" altLang="zh-CN" sz="2000" dirty="0">
                <a:latin typeface="Arial" panose="020B0604020202020204" pitchFamily="34" charset="0"/>
                <a:ea typeface="微软雅黑" panose="020B0503020204020204" pitchFamily="34" charset="-122"/>
                <a:sym typeface="Arial" panose="020B0604020202020204" pitchFamily="34" charset="0"/>
              </a:rPr>
              <a:t>Snowflake</a:t>
            </a:r>
          </a:p>
        </p:txBody>
      </p:sp>
      <p:grpSp>
        <p:nvGrpSpPr>
          <p:cNvPr id="45" name="组合 44">
            <a:extLst>
              <a:ext uri="{FF2B5EF4-FFF2-40B4-BE49-F238E27FC236}">
                <a16:creationId xmlns:a16="http://schemas.microsoft.com/office/drawing/2014/main" id="{FC9557F6-5308-4B19-859C-C5D083A58DA5}"/>
              </a:ext>
            </a:extLst>
          </p:cNvPr>
          <p:cNvGrpSpPr/>
          <p:nvPr/>
        </p:nvGrpSpPr>
        <p:grpSpPr>
          <a:xfrm>
            <a:off x="8658238" y="3520171"/>
            <a:ext cx="915412" cy="1227315"/>
            <a:chOff x="5243471" y="864880"/>
            <a:chExt cx="1399649" cy="1876544"/>
          </a:xfrm>
          <a:effectLst/>
        </p:grpSpPr>
        <p:sp>
          <p:nvSpPr>
            <p:cNvPr id="46" name="任意多边形: 形状 45">
              <a:extLst>
                <a:ext uri="{FF2B5EF4-FFF2-40B4-BE49-F238E27FC236}">
                  <a16:creationId xmlns:a16="http://schemas.microsoft.com/office/drawing/2014/main" id="{7706D9E6-AF23-453F-9A52-7EC5EF0F79E8}"/>
                </a:ext>
              </a:extLst>
            </p:cNvPr>
            <p:cNvSpPr/>
            <p:nvPr/>
          </p:nvSpPr>
          <p:spPr>
            <a:xfrm>
              <a:off x="5243471" y="864880"/>
              <a:ext cx="1399649" cy="1873369"/>
            </a:xfrm>
            <a:custGeom>
              <a:avLst/>
              <a:gdLst>
                <a:gd name="connsiteX0" fmla="*/ 0 w 1399649"/>
                <a:gd name="connsiteY0" fmla="*/ 1659328 h 1873369"/>
                <a:gd name="connsiteX1" fmla="*/ 0 w 1399649"/>
                <a:gd name="connsiteY1" fmla="*/ 1659328 h 1873369"/>
                <a:gd name="connsiteX2" fmla="*/ 377269 w 1399649"/>
                <a:gd name="connsiteY2" fmla="*/ 1513974 h 1873369"/>
                <a:gd name="connsiteX3" fmla="*/ 601017 w 1399649"/>
                <a:gd name="connsiteY3" fmla="*/ 1545004 h 1873369"/>
                <a:gd name="connsiteX4" fmla="*/ 1002783 w 1399649"/>
                <a:gd name="connsiteY4" fmla="*/ 1236330 h 1873369"/>
                <a:gd name="connsiteX5" fmla="*/ 638580 w 1399649"/>
                <a:gd name="connsiteY5" fmla="*/ 971752 h 1873369"/>
                <a:gd name="connsiteX6" fmla="*/ 375635 w 1399649"/>
                <a:gd name="connsiteY6" fmla="*/ 1037080 h 1873369"/>
                <a:gd name="connsiteX7" fmla="*/ 375635 w 1399649"/>
                <a:gd name="connsiteY7" fmla="*/ 1037080 h 1873369"/>
                <a:gd name="connsiteX8" fmla="*/ 445863 w 1399649"/>
                <a:gd name="connsiteY8" fmla="*/ 645113 h 1873369"/>
                <a:gd name="connsiteX9" fmla="*/ 806800 w 1399649"/>
                <a:gd name="connsiteY9" fmla="*/ 339705 h 1873369"/>
                <a:gd name="connsiteX10" fmla="*/ 432797 w 1399649"/>
                <a:gd name="connsiteY10" fmla="*/ 339705 h 1873369"/>
                <a:gd name="connsiteX11" fmla="*/ 93092 w 1399649"/>
                <a:gd name="connsiteY11" fmla="*/ 0 h 1873369"/>
                <a:gd name="connsiteX12" fmla="*/ 93092 w 1399649"/>
                <a:gd name="connsiteY12" fmla="*/ 0 h 1873369"/>
                <a:gd name="connsiteX13" fmla="*/ 1296759 w 1399649"/>
                <a:gd name="connsiteY13" fmla="*/ 0 h 1873369"/>
                <a:gd name="connsiteX14" fmla="*/ 1296759 w 1399649"/>
                <a:gd name="connsiteY14" fmla="*/ 0 h 1873369"/>
                <a:gd name="connsiteX15" fmla="*/ 1050146 w 1399649"/>
                <a:gd name="connsiteY15" fmla="*/ 543855 h 1873369"/>
                <a:gd name="connsiteX16" fmla="*/ 857428 w 1399649"/>
                <a:gd name="connsiteY16" fmla="*/ 712074 h 1873369"/>
                <a:gd name="connsiteX17" fmla="*/ 1006049 w 1399649"/>
                <a:gd name="connsiteY17" fmla="*/ 739838 h 1873369"/>
                <a:gd name="connsiteX18" fmla="*/ 1399650 w 1399649"/>
                <a:gd name="connsiteY18" fmla="*/ 1249396 h 1873369"/>
                <a:gd name="connsiteX19" fmla="*/ 635314 w 1399649"/>
                <a:gd name="connsiteY19" fmla="*/ 1873277 h 1873369"/>
                <a:gd name="connsiteX20" fmla="*/ 0 w 1399649"/>
                <a:gd name="connsiteY20" fmla="*/ 1659328 h 187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99649" h="1873369">
                  <a:moveTo>
                    <a:pt x="0" y="1659328"/>
                  </a:moveTo>
                  <a:lnTo>
                    <a:pt x="0" y="1659328"/>
                  </a:lnTo>
                  <a:cubicBezTo>
                    <a:pt x="78394" y="1531939"/>
                    <a:pt x="233547" y="1471510"/>
                    <a:pt x="377269" y="1513974"/>
                  </a:cubicBezTo>
                  <a:cubicBezTo>
                    <a:pt x="450762" y="1535205"/>
                    <a:pt x="527523" y="1545004"/>
                    <a:pt x="601017" y="1545004"/>
                  </a:cubicBezTo>
                  <a:cubicBezTo>
                    <a:pt x="841096" y="1545004"/>
                    <a:pt x="1002783" y="1425781"/>
                    <a:pt x="1002783" y="1236330"/>
                  </a:cubicBezTo>
                  <a:cubicBezTo>
                    <a:pt x="1002783" y="1090976"/>
                    <a:pt x="868861" y="971752"/>
                    <a:pt x="638580" y="971752"/>
                  </a:cubicBezTo>
                  <a:cubicBezTo>
                    <a:pt x="543855" y="971752"/>
                    <a:pt x="467094" y="986451"/>
                    <a:pt x="375635" y="1037080"/>
                  </a:cubicBezTo>
                  <a:lnTo>
                    <a:pt x="375635" y="1037080"/>
                  </a:lnTo>
                  <a:cubicBezTo>
                    <a:pt x="300509" y="906424"/>
                    <a:pt x="329906" y="741471"/>
                    <a:pt x="445863" y="645113"/>
                  </a:cubicBezTo>
                  <a:lnTo>
                    <a:pt x="806800" y="339705"/>
                  </a:lnTo>
                  <a:lnTo>
                    <a:pt x="432797" y="339705"/>
                  </a:lnTo>
                  <a:cubicBezTo>
                    <a:pt x="244980" y="339705"/>
                    <a:pt x="93092" y="187818"/>
                    <a:pt x="93092" y="0"/>
                  </a:cubicBezTo>
                  <a:lnTo>
                    <a:pt x="93092" y="0"/>
                  </a:lnTo>
                  <a:lnTo>
                    <a:pt x="1296759" y="0"/>
                  </a:lnTo>
                  <a:lnTo>
                    <a:pt x="1296759" y="0"/>
                  </a:lnTo>
                  <a:cubicBezTo>
                    <a:pt x="1296759" y="209049"/>
                    <a:pt x="1206933" y="406666"/>
                    <a:pt x="1050146" y="543855"/>
                  </a:cubicBezTo>
                  <a:lnTo>
                    <a:pt x="857428" y="712074"/>
                  </a:lnTo>
                  <a:cubicBezTo>
                    <a:pt x="908057" y="715340"/>
                    <a:pt x="957053" y="726773"/>
                    <a:pt x="1006049" y="739838"/>
                  </a:cubicBezTo>
                  <a:cubicBezTo>
                    <a:pt x="1234697" y="805166"/>
                    <a:pt x="1399650" y="988084"/>
                    <a:pt x="1399650" y="1249396"/>
                  </a:cubicBezTo>
                  <a:cubicBezTo>
                    <a:pt x="1399650" y="1669127"/>
                    <a:pt x="1051779" y="1873277"/>
                    <a:pt x="635314" y="1873277"/>
                  </a:cubicBezTo>
                  <a:cubicBezTo>
                    <a:pt x="367469" y="1876543"/>
                    <a:pt x="145355" y="1793250"/>
                    <a:pt x="0" y="1659328"/>
                  </a:cubicBezTo>
                  <a:close/>
                </a:path>
              </a:pathLst>
            </a:custGeom>
            <a:gradFill flip="none" rotWithShape="1">
              <a:gsLst>
                <a:gs pos="98000">
                  <a:schemeClr val="accent1"/>
                </a:gs>
                <a:gs pos="0">
                  <a:schemeClr val="accent3"/>
                </a:gs>
              </a:gsLst>
              <a:lin ang="5400000" scaled="1"/>
              <a:tileRect/>
            </a:gradFill>
            <a:ln w="163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cs typeface="OPPOSans M" panose="00020600040101010101" pitchFamily="18" charset="-122"/>
                <a:sym typeface="Arial" panose="020B0604020202020204" pitchFamily="34" charset="0"/>
              </a:endParaRPr>
            </a:p>
          </p:txBody>
        </p:sp>
        <p:sp>
          <p:nvSpPr>
            <p:cNvPr id="47" name="任意多边形: 形状 46">
              <a:extLst>
                <a:ext uri="{FF2B5EF4-FFF2-40B4-BE49-F238E27FC236}">
                  <a16:creationId xmlns:a16="http://schemas.microsoft.com/office/drawing/2014/main" id="{346E1F32-CDF6-451E-9B96-EF1B261D077C}"/>
                </a:ext>
              </a:extLst>
            </p:cNvPr>
            <p:cNvSpPr/>
            <p:nvPr/>
          </p:nvSpPr>
          <p:spPr>
            <a:xfrm>
              <a:off x="5338196" y="864880"/>
              <a:ext cx="780894" cy="339704"/>
            </a:xfrm>
            <a:custGeom>
              <a:avLst/>
              <a:gdLst>
                <a:gd name="connsiteX0" fmla="*/ 0 w 780894"/>
                <a:gd name="connsiteY0" fmla="*/ 0 h 339704"/>
                <a:gd name="connsiteX1" fmla="*/ 339705 w 780894"/>
                <a:gd name="connsiteY1" fmla="*/ 339705 h 339704"/>
                <a:gd name="connsiteX2" fmla="*/ 713707 w 780894"/>
                <a:gd name="connsiteY2" fmla="*/ 339705 h 339704"/>
                <a:gd name="connsiteX3" fmla="*/ 713707 w 780894"/>
                <a:gd name="connsiteY3" fmla="*/ 339705 h 339704"/>
                <a:gd name="connsiteX4" fmla="*/ 586318 w 780894"/>
                <a:gd name="connsiteY4" fmla="*/ 0 h 339704"/>
                <a:gd name="connsiteX5" fmla="*/ 0 w 780894"/>
                <a:gd name="connsiteY5" fmla="*/ 0 h 339704"/>
                <a:gd name="connsiteX6" fmla="*/ 0 w 780894"/>
                <a:gd name="connsiteY6" fmla="*/ 0 h 33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0894" h="339704">
                  <a:moveTo>
                    <a:pt x="0" y="0"/>
                  </a:moveTo>
                  <a:cubicBezTo>
                    <a:pt x="0" y="187818"/>
                    <a:pt x="151887" y="339705"/>
                    <a:pt x="339705" y="339705"/>
                  </a:cubicBezTo>
                  <a:lnTo>
                    <a:pt x="713707" y="339705"/>
                  </a:lnTo>
                  <a:lnTo>
                    <a:pt x="713707" y="339705"/>
                  </a:lnTo>
                  <a:cubicBezTo>
                    <a:pt x="849262" y="222115"/>
                    <a:pt x="765969" y="0"/>
                    <a:pt x="586318" y="0"/>
                  </a:cubicBezTo>
                  <a:lnTo>
                    <a:pt x="0" y="0"/>
                  </a:lnTo>
                  <a:lnTo>
                    <a:pt x="0" y="0"/>
                  </a:lnTo>
                  <a:close/>
                </a:path>
              </a:pathLst>
            </a:custGeom>
            <a:gradFill flip="none" rotWithShape="1">
              <a:gsLst>
                <a:gs pos="98000">
                  <a:schemeClr val="accent1"/>
                </a:gs>
                <a:gs pos="0">
                  <a:schemeClr val="accent3"/>
                </a:gs>
              </a:gsLst>
              <a:lin ang="0" scaled="1"/>
              <a:tileRect/>
            </a:gradFill>
            <a:ln w="163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cs typeface="OPPOSans M" panose="00020600040101010101" pitchFamily="18" charset="-122"/>
                <a:sym typeface="Arial" panose="020B0604020202020204" pitchFamily="34" charset="0"/>
              </a:endParaRPr>
            </a:p>
          </p:txBody>
        </p:sp>
        <p:sp>
          <p:nvSpPr>
            <p:cNvPr id="48" name="任意多边形: 形状 47">
              <a:extLst>
                <a:ext uri="{FF2B5EF4-FFF2-40B4-BE49-F238E27FC236}">
                  <a16:creationId xmlns:a16="http://schemas.microsoft.com/office/drawing/2014/main" id="{7D0286DC-F8A6-479A-A5C6-5DC31D53995E}"/>
                </a:ext>
              </a:extLst>
            </p:cNvPr>
            <p:cNvSpPr/>
            <p:nvPr/>
          </p:nvSpPr>
          <p:spPr>
            <a:xfrm>
              <a:off x="5243471" y="1819493"/>
              <a:ext cx="1399649" cy="921931"/>
            </a:xfrm>
            <a:custGeom>
              <a:avLst/>
              <a:gdLst>
                <a:gd name="connsiteX0" fmla="*/ 1399650 w 1399649"/>
                <a:gd name="connsiteY0" fmla="*/ 296417 h 921931"/>
                <a:gd name="connsiteX1" fmla="*/ 638580 w 1399649"/>
                <a:gd name="connsiteY1" fmla="*/ 17140 h 921931"/>
                <a:gd name="connsiteX2" fmla="*/ 1002783 w 1399649"/>
                <a:gd name="connsiteY2" fmla="*/ 281718 h 921931"/>
                <a:gd name="connsiteX3" fmla="*/ 601017 w 1399649"/>
                <a:gd name="connsiteY3" fmla="*/ 590392 h 921931"/>
                <a:gd name="connsiteX4" fmla="*/ 377269 w 1399649"/>
                <a:gd name="connsiteY4" fmla="*/ 559361 h 921931"/>
                <a:gd name="connsiteX5" fmla="*/ 0 w 1399649"/>
                <a:gd name="connsiteY5" fmla="*/ 704716 h 921931"/>
                <a:gd name="connsiteX6" fmla="*/ 635314 w 1399649"/>
                <a:gd name="connsiteY6" fmla="*/ 921931 h 921931"/>
                <a:gd name="connsiteX7" fmla="*/ 1399650 w 1399649"/>
                <a:gd name="connsiteY7" fmla="*/ 296417 h 921931"/>
                <a:gd name="connsiteX8" fmla="*/ 1399650 w 1399649"/>
                <a:gd name="connsiteY8" fmla="*/ 296417 h 92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9649" h="921931">
                  <a:moveTo>
                    <a:pt x="1399650" y="296417"/>
                  </a:moveTo>
                  <a:cubicBezTo>
                    <a:pt x="1128539" y="-103717"/>
                    <a:pt x="638580" y="17140"/>
                    <a:pt x="638580" y="17140"/>
                  </a:cubicBezTo>
                  <a:cubicBezTo>
                    <a:pt x="868861" y="17140"/>
                    <a:pt x="1002783" y="136363"/>
                    <a:pt x="1002783" y="281718"/>
                  </a:cubicBezTo>
                  <a:cubicBezTo>
                    <a:pt x="1002783" y="469535"/>
                    <a:pt x="841096" y="590392"/>
                    <a:pt x="601017" y="590392"/>
                  </a:cubicBezTo>
                  <a:cubicBezTo>
                    <a:pt x="527523" y="590392"/>
                    <a:pt x="450762" y="580593"/>
                    <a:pt x="377269" y="559361"/>
                  </a:cubicBezTo>
                  <a:cubicBezTo>
                    <a:pt x="233547" y="516898"/>
                    <a:pt x="78394" y="577327"/>
                    <a:pt x="0" y="704716"/>
                  </a:cubicBezTo>
                  <a:cubicBezTo>
                    <a:pt x="145355" y="838638"/>
                    <a:pt x="367469" y="921931"/>
                    <a:pt x="635314" y="921931"/>
                  </a:cubicBezTo>
                  <a:cubicBezTo>
                    <a:pt x="1051779" y="921931"/>
                    <a:pt x="1399650" y="716148"/>
                    <a:pt x="1399650" y="296417"/>
                  </a:cubicBezTo>
                  <a:cubicBezTo>
                    <a:pt x="1399650" y="296417"/>
                    <a:pt x="1399650" y="296417"/>
                    <a:pt x="1399650" y="296417"/>
                  </a:cubicBezTo>
                  <a:close/>
                </a:path>
              </a:pathLst>
            </a:custGeom>
            <a:gradFill flip="none" rotWithShape="1">
              <a:gsLst>
                <a:gs pos="98000">
                  <a:schemeClr val="accent1"/>
                </a:gs>
                <a:gs pos="0">
                  <a:schemeClr val="accent3"/>
                </a:gs>
              </a:gsLst>
              <a:lin ang="0" scaled="1"/>
              <a:tileRect/>
            </a:gradFill>
            <a:ln w="163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cs typeface="OPPOSans M" panose="00020600040101010101" pitchFamily="18" charset="-122"/>
                <a:sym typeface="Arial" panose="020B0604020202020204" pitchFamily="34" charset="0"/>
              </a:endParaRPr>
            </a:p>
          </p:txBody>
        </p:sp>
      </p:grpSp>
      <p:sp>
        <p:nvSpPr>
          <p:cNvPr id="42" name="文本框 41">
            <a:extLst>
              <a:ext uri="{FF2B5EF4-FFF2-40B4-BE49-F238E27FC236}">
                <a16:creationId xmlns:a16="http://schemas.microsoft.com/office/drawing/2014/main" id="{49A0C633-4114-4289-93DE-9D136E555AF6}"/>
              </a:ext>
            </a:extLst>
          </p:cNvPr>
          <p:cNvSpPr txBox="1"/>
          <p:nvPr/>
        </p:nvSpPr>
        <p:spPr>
          <a:xfrm>
            <a:off x="8192977" y="5085467"/>
            <a:ext cx="1845934" cy="615553"/>
          </a:xfrm>
          <a:prstGeom prst="rect">
            <a:avLst/>
          </a:prstGeom>
          <a:noFill/>
        </p:spPr>
        <p:txBody>
          <a:bodyPr wrap="square" lIns="0" tIns="0" rIns="0" bIns="0" rtlCol="0">
            <a:spAutoFit/>
          </a:bodyPr>
          <a:lstStyle/>
          <a:p>
            <a:pPr algn="ctr"/>
            <a:r>
              <a:rPr lang="en-US" altLang="zh-CN" sz="2000" dirty="0">
                <a:latin typeface="Arial" panose="020B0604020202020204" pitchFamily="34" charset="0"/>
                <a:ea typeface="微软雅黑" panose="020B0503020204020204" pitchFamily="34" charset="-122"/>
                <a:sym typeface="Arial" panose="020B0604020202020204" pitchFamily="34" charset="0"/>
              </a:rPr>
              <a:t>Paper Reading</a:t>
            </a:r>
            <a:endParaRPr lang="zh-CN" altLang="en-US" sz="2000" dirty="0">
              <a:latin typeface="Arial" panose="020B0604020202020204" pitchFamily="34" charset="0"/>
              <a:ea typeface="微软雅黑" panose="020B0503020204020204" pitchFamily="34" charset="-122"/>
              <a:sym typeface="Arial" panose="020B0604020202020204" pitchFamily="34" charset="0"/>
            </a:endParaRPr>
          </a:p>
          <a:p>
            <a:pPr algn="ctr"/>
            <a:r>
              <a:rPr lang="en-US" altLang="zh-CN" sz="2000" dirty="0">
                <a:latin typeface="Arial" panose="020B0604020202020204" pitchFamily="34" charset="0"/>
                <a:ea typeface="微软雅黑" panose="020B0503020204020204" pitchFamily="34" charset="-122"/>
                <a:sym typeface="Arial" panose="020B0604020202020204" pitchFamily="34" charset="0"/>
              </a:rPr>
              <a:t>Spark SQL</a:t>
            </a:r>
          </a:p>
        </p:txBody>
      </p:sp>
      <p:sp>
        <p:nvSpPr>
          <p:cNvPr id="12" name="矩形: 圆角 11">
            <a:extLst>
              <a:ext uri="{FF2B5EF4-FFF2-40B4-BE49-F238E27FC236}">
                <a16:creationId xmlns:a16="http://schemas.microsoft.com/office/drawing/2014/main" id="{6CFBD4BB-52F9-4C19-99CB-0F869FB77BBA}"/>
              </a:ext>
            </a:extLst>
          </p:cNvPr>
          <p:cNvSpPr/>
          <p:nvPr/>
        </p:nvSpPr>
        <p:spPr>
          <a:xfrm>
            <a:off x="1749780" y="5039300"/>
            <a:ext cx="2283159" cy="707886"/>
          </a:xfrm>
          <a:prstGeom prst="roundRect">
            <a:avLst>
              <a:gd name="adj" fmla="val 50000"/>
            </a:avLst>
          </a:prstGeom>
          <a:noFill/>
          <a:ln>
            <a:solidFill>
              <a:schemeClr val="accent1">
                <a:alpha val="6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lnSpc>
                <a:spcPct val="125000"/>
              </a:lnSpc>
            </a:pP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3" name="矩形: 圆角 12">
            <a:extLst>
              <a:ext uri="{FF2B5EF4-FFF2-40B4-BE49-F238E27FC236}">
                <a16:creationId xmlns:a16="http://schemas.microsoft.com/office/drawing/2014/main" id="{1F23FC9E-867A-411D-A7E3-B627BB92262A}"/>
              </a:ext>
            </a:extLst>
          </p:cNvPr>
          <p:cNvSpPr/>
          <p:nvPr/>
        </p:nvSpPr>
        <p:spPr>
          <a:xfrm>
            <a:off x="4845115" y="5039300"/>
            <a:ext cx="2283159" cy="707886"/>
          </a:xfrm>
          <a:prstGeom prst="roundRect">
            <a:avLst>
              <a:gd name="adj" fmla="val 50000"/>
            </a:avLst>
          </a:prstGeom>
          <a:noFill/>
          <a:ln>
            <a:solidFill>
              <a:schemeClr val="accent1">
                <a:alpha val="6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lnSpc>
                <a:spcPct val="125000"/>
              </a:lnSpc>
            </a:pP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4" name="矩形: 圆角 13">
            <a:extLst>
              <a:ext uri="{FF2B5EF4-FFF2-40B4-BE49-F238E27FC236}">
                <a16:creationId xmlns:a16="http://schemas.microsoft.com/office/drawing/2014/main" id="{F2492C15-72F0-42FE-85D2-44DDE47DC7B9}"/>
              </a:ext>
            </a:extLst>
          </p:cNvPr>
          <p:cNvSpPr/>
          <p:nvPr/>
        </p:nvSpPr>
        <p:spPr>
          <a:xfrm>
            <a:off x="7974365" y="5039300"/>
            <a:ext cx="2283159" cy="707886"/>
          </a:xfrm>
          <a:prstGeom prst="roundRect">
            <a:avLst>
              <a:gd name="adj" fmla="val 50000"/>
            </a:avLst>
          </a:prstGeom>
          <a:noFill/>
          <a:ln>
            <a:solidFill>
              <a:schemeClr val="accent1">
                <a:alpha val="6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lnSpc>
                <a:spcPct val="125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41808109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714599" y="577898"/>
            <a:ext cx="10067701" cy="978729"/>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Learning from Public Talks or Interviews of the Entrepreneur/Company</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占位符 1">
            <a:extLst>
              <a:ext uri="{FF2B5EF4-FFF2-40B4-BE49-F238E27FC236}">
                <a16:creationId xmlns:a16="http://schemas.microsoft.com/office/drawing/2014/main" id="{E58C88FF-514F-3CDF-A952-4AEC3BBBF4A8}"/>
              </a:ext>
            </a:extLst>
          </p:cNvPr>
          <p:cNvSpPr>
            <a:spLocks noGrp="1"/>
          </p:cNvSpPr>
          <p:nvPr>
            <p:ph type="body" sz="quarter" idx="11"/>
          </p:nvPr>
        </p:nvSpPr>
        <p:spPr/>
        <p:txBody>
          <a:bodyPr/>
          <a:lstStyle/>
          <a:p>
            <a:endParaRPr lang="zh-CN" altLang="en-US"/>
          </a:p>
        </p:txBody>
      </p:sp>
      <p:sp>
        <p:nvSpPr>
          <p:cNvPr id="4" name="文本框 3">
            <a:extLst>
              <a:ext uri="{FF2B5EF4-FFF2-40B4-BE49-F238E27FC236}">
                <a16:creationId xmlns:a16="http://schemas.microsoft.com/office/drawing/2014/main" id="{D2E654D4-4CE4-515E-1B46-6C69E655537E}"/>
              </a:ext>
            </a:extLst>
          </p:cNvPr>
          <p:cNvSpPr txBox="1"/>
          <p:nvPr/>
        </p:nvSpPr>
        <p:spPr>
          <a:xfrm>
            <a:off x="695325" y="1855193"/>
            <a:ext cx="9494692" cy="2579937"/>
          </a:xfrm>
          <a:prstGeom prst="rect">
            <a:avLst/>
          </a:prstGeom>
          <a:noFill/>
        </p:spPr>
        <p:txBody>
          <a:bodyPr wrap="square">
            <a:spAutoFit/>
          </a:bodyPr>
          <a:lstStyle/>
          <a:p>
            <a:pPr marL="285750" indent="-285750" algn="just">
              <a:lnSpc>
                <a:spcPct val="130000"/>
              </a:lnSpc>
              <a:buFont typeface="Arial" panose="020B0604020202020204" pitchFamily="34" charset="0"/>
              <a:buChar char="•"/>
            </a:pPr>
            <a:r>
              <a:rPr lang="en-US" altLang="zh-CN" sz="1800" b="0" i="0" u="none" strike="noStrike" baseline="0" dirty="0">
                <a:solidFill>
                  <a:srgbClr val="3B454E"/>
                </a:solidFill>
                <a:latin typeface="Roboto-Regular"/>
              </a:rPr>
              <a:t>From public talks and </a:t>
            </a:r>
            <a:r>
              <a:rPr lang="en-US" altLang="zh-CN" sz="1800" b="0" i="0" u="none" strike="noStrike" baseline="0" dirty="0" err="1">
                <a:solidFill>
                  <a:srgbClr val="3B454E"/>
                </a:solidFill>
                <a:latin typeface="Roboto-Regular"/>
              </a:rPr>
              <a:t>interviews,it</a:t>
            </a:r>
            <a:r>
              <a:rPr lang="en-US" altLang="zh-CN" sz="1800" b="0" i="0" u="none" strike="noStrike" baseline="0" dirty="0">
                <a:solidFill>
                  <a:srgbClr val="3B454E"/>
                </a:solidFill>
                <a:latin typeface="Roboto-Regular"/>
              </a:rPr>
              <a:t> is evident that Snowflake's leadership emphasizes customer-centric innovation and a commitment to staying at the forefront of cloud data technology.</a:t>
            </a:r>
          </a:p>
          <a:p>
            <a:pPr marL="285750" indent="-285750" algn="just">
              <a:lnSpc>
                <a:spcPct val="130000"/>
              </a:lnSpc>
              <a:buFont typeface="Arial" panose="020B0604020202020204" pitchFamily="34" charset="0"/>
              <a:buChar char="•"/>
            </a:pPr>
            <a:endParaRPr lang="en-US" altLang="zh-CN" sz="1800" b="0" i="0" u="none" strike="noStrike" baseline="0" dirty="0">
              <a:solidFill>
                <a:srgbClr val="3B454E"/>
              </a:solidFill>
              <a:latin typeface="Roboto-Regular"/>
            </a:endParaRPr>
          </a:p>
          <a:p>
            <a:pPr marL="285750" indent="-285750" algn="just">
              <a:lnSpc>
                <a:spcPct val="130000"/>
              </a:lnSpc>
              <a:buFont typeface="Arial" panose="020B0604020202020204" pitchFamily="34" charset="0"/>
              <a:buChar char="•"/>
            </a:pPr>
            <a:r>
              <a:rPr lang="en-US" altLang="zh-CN" sz="1800" b="0" i="0" u="none" strike="noStrike" baseline="0" dirty="0">
                <a:solidFill>
                  <a:srgbClr val="3B454E"/>
                </a:solidFill>
                <a:latin typeface="Roboto-Regular"/>
              </a:rPr>
              <a:t>The company's focus on building a strong partner ecosystem and expanding its platform's capabilities to meet diverse customer needs is a strategic approach to maintaining its competitive edge.</a:t>
            </a:r>
            <a:endParaRPr lang="en-US" altLang="zh-CN" b="0" i="0" u="none" strike="noStrike" baseline="0" dirty="0">
              <a:solidFill>
                <a:srgbClr val="3B454E"/>
              </a:solidFill>
              <a:latin typeface="Roboto-Regular"/>
            </a:endParaRPr>
          </a:p>
        </p:txBody>
      </p:sp>
    </p:spTree>
    <p:extLst>
      <p:ext uri="{BB962C8B-B14F-4D97-AF65-F5344CB8AC3E}">
        <p14:creationId xmlns:p14="http://schemas.microsoft.com/office/powerpoint/2010/main" val="38461998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文本框 245">
            <a:extLst>
              <a:ext uri="{FF2B5EF4-FFF2-40B4-BE49-F238E27FC236}">
                <a16:creationId xmlns:a16="http://schemas.microsoft.com/office/drawing/2014/main" id="{1E324794-437B-4A49-80F3-5228FB92AE91}"/>
              </a:ext>
            </a:extLst>
          </p:cNvPr>
          <p:cNvSpPr txBox="1"/>
          <p:nvPr/>
        </p:nvSpPr>
        <p:spPr>
          <a:xfrm>
            <a:off x="2199457" y="1611114"/>
            <a:ext cx="4541646" cy="1409297"/>
          </a:xfrm>
          <a:prstGeom prst="rect">
            <a:avLst/>
          </a:prstGeom>
          <a:noFill/>
        </p:spPr>
        <p:txBody>
          <a:bodyPr wrap="square">
            <a:spAutoFit/>
          </a:bodyPr>
          <a:lstStyle/>
          <a:p>
            <a:pPr>
              <a:lnSpc>
                <a:spcPct val="125000"/>
              </a:lnSpc>
            </a:pPr>
            <a:r>
              <a:rPr lang="en-US" altLang="zh-CN" sz="3600" b="1" i="0" u="none" strike="noStrike" dirty="0">
                <a:solidFill>
                  <a:schemeClr val="bg1"/>
                </a:solidFill>
                <a:effectLst/>
                <a:latin typeface="Arial" panose="020B0604020202020204" pitchFamily="34" charset="0"/>
                <a:ea typeface="微软雅黑" panose="020B0503020204020204" pitchFamily="34" charset="-122"/>
                <a:sym typeface="Arial" panose="020B0604020202020204" pitchFamily="34" charset="0"/>
              </a:rPr>
              <a:t>Paper Reading</a:t>
            </a:r>
            <a:r>
              <a:rPr lang="zh-CN" altLang="en-US" sz="3600" b="1" i="0" u="none" strike="noStrike" dirty="0">
                <a:solidFill>
                  <a:schemeClr val="bg1"/>
                </a:solidFill>
                <a:effectLst/>
                <a:latin typeface="Arial" panose="020B0604020202020204" pitchFamily="34" charset="0"/>
                <a:ea typeface="微软雅黑" panose="020B0503020204020204" pitchFamily="34" charset="-122"/>
                <a:sym typeface="Arial" panose="020B0604020202020204" pitchFamily="34" charset="0"/>
              </a:rPr>
              <a:t>：</a:t>
            </a:r>
            <a:endParaRPr lang="en-US" altLang="zh-CN" sz="3600" b="1" i="0" u="none" strike="noStrike" dirty="0">
              <a:solidFill>
                <a:schemeClr val="bg1"/>
              </a:solidFill>
              <a:effectLst/>
              <a:latin typeface="Arial" panose="020B0604020202020204" pitchFamily="34" charset="0"/>
              <a:ea typeface="微软雅黑" panose="020B0503020204020204" pitchFamily="34" charset="-122"/>
              <a:sym typeface="Arial" panose="020B0604020202020204" pitchFamily="34" charset="0"/>
            </a:endParaRPr>
          </a:p>
          <a:p>
            <a:pPr>
              <a:lnSpc>
                <a:spcPct val="125000"/>
              </a:lnSpc>
            </a:pPr>
            <a:r>
              <a:rPr lang="en-US" altLang="zh-CN" sz="3600" b="1" i="0" u="none" strike="noStrike" dirty="0">
                <a:solidFill>
                  <a:schemeClr val="bg1"/>
                </a:solidFill>
                <a:effectLst/>
                <a:latin typeface="Arial" panose="020B0604020202020204" pitchFamily="34" charset="0"/>
                <a:ea typeface="微软雅黑" panose="020B0503020204020204" pitchFamily="34" charset="-122"/>
                <a:sym typeface="Arial" panose="020B0604020202020204" pitchFamily="34" charset="0"/>
              </a:rPr>
              <a:t>Spark SQL</a:t>
            </a:r>
            <a:endParaRPr lang="zh-CN" altLang="en-US" sz="3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52" name="文本框 251">
            <a:extLst>
              <a:ext uri="{FF2B5EF4-FFF2-40B4-BE49-F238E27FC236}">
                <a16:creationId xmlns:a16="http://schemas.microsoft.com/office/drawing/2014/main" id="{140B1FFB-130F-4F64-BE57-FDEAB7C5E2F2}"/>
              </a:ext>
            </a:extLst>
          </p:cNvPr>
          <p:cNvSpPr txBox="1"/>
          <p:nvPr/>
        </p:nvSpPr>
        <p:spPr>
          <a:xfrm>
            <a:off x="8163111" y="1563055"/>
            <a:ext cx="1968488" cy="2393732"/>
          </a:xfrm>
          <a:prstGeom prst="rect">
            <a:avLst/>
          </a:prstGeom>
          <a:noFill/>
        </p:spPr>
        <p:txBody>
          <a:bodyPr wrap="none" lIns="0" tIns="0" rIns="0" bIns="0">
            <a:spAutoFit/>
          </a:bodyPr>
          <a:lstStyle/>
          <a:p>
            <a:pPr defTabSz="316520">
              <a:lnSpc>
                <a:spcPct val="125000"/>
              </a:lnSpc>
              <a:defRPr/>
            </a:pPr>
            <a:r>
              <a:rPr lang="en-US" altLang="zh-CN" sz="13800" b="1" dirty="0">
                <a:solidFill>
                  <a:schemeClr val="bg1"/>
                </a:solidFill>
                <a:latin typeface="Arial" panose="020B0604020202020204" pitchFamily="34" charset="0"/>
                <a:ea typeface="微软雅黑" panose="020B0503020204020204" pitchFamily="34" charset="-122"/>
                <a:cs typeface="Alibaba Sans Medium" panose="020B0603020203040204" pitchFamily="34" charset="0"/>
                <a:sym typeface="Arial" panose="020B0604020202020204" pitchFamily="34" charset="0"/>
              </a:rPr>
              <a:t>03</a:t>
            </a:r>
            <a:endParaRPr lang="zh-CN" altLang="en-US" sz="13800" b="1" dirty="0">
              <a:solidFill>
                <a:schemeClr val="bg1"/>
              </a:solidFill>
              <a:latin typeface="Arial" panose="020B0604020202020204" pitchFamily="34" charset="0"/>
              <a:ea typeface="微软雅黑" panose="020B0503020204020204" pitchFamily="34" charset="-122"/>
              <a:cs typeface="Alibaba Sans Medium" panose="020B0603020203040204" pitchFamily="34" charset="0"/>
              <a:sym typeface="Arial" panose="020B0604020202020204" pitchFamily="34" charset="0"/>
            </a:endParaRPr>
          </a:p>
        </p:txBody>
      </p:sp>
    </p:spTree>
    <p:extLst>
      <p:ext uri="{BB962C8B-B14F-4D97-AF65-F5344CB8AC3E}">
        <p14:creationId xmlns:p14="http://schemas.microsoft.com/office/powerpoint/2010/main" val="18197415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714599" y="577898"/>
            <a:ext cx="9889901"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Spark SQL: Relational Data Processing in Spark</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占位符 1">
            <a:extLst>
              <a:ext uri="{FF2B5EF4-FFF2-40B4-BE49-F238E27FC236}">
                <a16:creationId xmlns:a16="http://schemas.microsoft.com/office/drawing/2014/main" id="{4ABA4835-2A61-D838-5CAA-D2E56477D5DB}"/>
              </a:ext>
            </a:extLst>
          </p:cNvPr>
          <p:cNvSpPr>
            <a:spLocks noGrp="1"/>
          </p:cNvSpPr>
          <p:nvPr>
            <p:ph type="body" sz="quarter" idx="11"/>
          </p:nvPr>
        </p:nvSpPr>
        <p:spPr/>
        <p:txBody>
          <a:bodyPr/>
          <a:lstStyle/>
          <a:p>
            <a:endParaRPr lang="zh-CN" altLang="en-US"/>
          </a:p>
        </p:txBody>
      </p:sp>
      <p:sp>
        <p:nvSpPr>
          <p:cNvPr id="4" name="文本框 3">
            <a:extLst>
              <a:ext uri="{FF2B5EF4-FFF2-40B4-BE49-F238E27FC236}">
                <a16:creationId xmlns:a16="http://schemas.microsoft.com/office/drawing/2014/main" id="{D2E654D4-4CE4-515E-1B46-6C69E655537E}"/>
              </a:ext>
            </a:extLst>
          </p:cNvPr>
          <p:cNvSpPr txBox="1"/>
          <p:nvPr/>
        </p:nvSpPr>
        <p:spPr>
          <a:xfrm>
            <a:off x="695325" y="1490272"/>
            <a:ext cx="9490075" cy="4020331"/>
          </a:xfrm>
          <a:prstGeom prst="rect">
            <a:avLst/>
          </a:prstGeom>
          <a:noFill/>
        </p:spPr>
        <p:txBody>
          <a:bodyPr wrap="square">
            <a:spAutoFit/>
          </a:bodyPr>
          <a:lstStyle/>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Problem Statement</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Traditional frameworks are inefficient when both relational and procedural processing is required.</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The need for versatile tools that can handle diverse data sources and workloads.</a:t>
            </a:r>
          </a:p>
          <a:p>
            <a:pPr marL="285750" indent="-285750" algn="just">
              <a:lnSpc>
                <a:spcPct val="130000"/>
              </a:lnSpc>
              <a:buFont typeface="Arial" panose="020B0604020202020204" pitchFamily="34" charset="0"/>
              <a:buChar char="•"/>
            </a:pPr>
            <a:endParaRPr lang="en-US" altLang="zh-CN" dirty="0">
              <a:solidFill>
                <a:srgbClr val="3B454E"/>
              </a:solidFill>
              <a:latin typeface="Roboto-Regular"/>
            </a:endParaRPr>
          </a:p>
          <a:p>
            <a:pPr marL="285750" indent="-285750" algn="just">
              <a:lnSpc>
                <a:spcPct val="130000"/>
              </a:lnSpc>
              <a:buFont typeface="Arial" panose="020B0604020202020204" pitchFamily="34" charset="0"/>
              <a:buChar char="•"/>
            </a:pPr>
            <a:endParaRPr lang="en-US" altLang="zh-CN" sz="1800" b="0" i="0" u="none" strike="noStrike" baseline="0" dirty="0">
              <a:solidFill>
                <a:srgbClr val="3B454E"/>
              </a:solidFill>
              <a:latin typeface="Roboto-Regular"/>
            </a:endParaRPr>
          </a:p>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Related Works</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Early projects like Apache Hive and Shark aimed to enhance SQL capabilities for Hadoop and Spark.</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Optimization techniques and new frameworks like Apache </a:t>
            </a:r>
            <a:r>
              <a:rPr lang="en-US" altLang="zh-CN" b="0" i="0" u="none" strike="noStrike" baseline="0" dirty="0" err="1">
                <a:solidFill>
                  <a:srgbClr val="3B454E"/>
                </a:solidFill>
                <a:latin typeface="Roboto-Regular"/>
              </a:rPr>
              <a:t>Flink</a:t>
            </a:r>
            <a:r>
              <a:rPr lang="en-US" altLang="zh-CN" b="0" i="0" u="none" strike="noStrike" baseline="0" dirty="0">
                <a:solidFill>
                  <a:srgbClr val="3B454E"/>
                </a:solidFill>
                <a:latin typeface="Roboto-Regular"/>
              </a:rPr>
              <a:t> have contributed to the development of Spark SQL.</a:t>
            </a:r>
          </a:p>
        </p:txBody>
      </p:sp>
    </p:spTree>
    <p:extLst>
      <p:ext uri="{BB962C8B-B14F-4D97-AF65-F5344CB8AC3E}">
        <p14:creationId xmlns:p14="http://schemas.microsoft.com/office/powerpoint/2010/main" val="557006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714599" y="577898"/>
            <a:ext cx="10359801"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Spark SQL: Relational Data Processing in Spark</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占位符 1">
            <a:extLst>
              <a:ext uri="{FF2B5EF4-FFF2-40B4-BE49-F238E27FC236}">
                <a16:creationId xmlns:a16="http://schemas.microsoft.com/office/drawing/2014/main" id="{063EB542-DE08-747A-035A-DDCB4D4C0307}"/>
              </a:ext>
            </a:extLst>
          </p:cNvPr>
          <p:cNvSpPr>
            <a:spLocks noGrp="1"/>
          </p:cNvSpPr>
          <p:nvPr>
            <p:ph type="body" sz="quarter" idx="11"/>
          </p:nvPr>
        </p:nvSpPr>
        <p:spPr/>
        <p:txBody>
          <a:bodyPr/>
          <a:lstStyle/>
          <a:p>
            <a:endParaRPr lang="zh-CN" altLang="en-US"/>
          </a:p>
        </p:txBody>
      </p:sp>
      <p:sp>
        <p:nvSpPr>
          <p:cNvPr id="4" name="文本框 3">
            <a:extLst>
              <a:ext uri="{FF2B5EF4-FFF2-40B4-BE49-F238E27FC236}">
                <a16:creationId xmlns:a16="http://schemas.microsoft.com/office/drawing/2014/main" id="{D2E654D4-4CE4-515E-1B46-6C69E655537E}"/>
              </a:ext>
            </a:extLst>
          </p:cNvPr>
          <p:cNvSpPr txBox="1"/>
          <p:nvPr/>
        </p:nvSpPr>
        <p:spPr>
          <a:xfrm>
            <a:off x="695325" y="1397993"/>
            <a:ext cx="9494692" cy="4020331"/>
          </a:xfrm>
          <a:prstGeom prst="rect">
            <a:avLst/>
          </a:prstGeom>
          <a:noFill/>
        </p:spPr>
        <p:txBody>
          <a:bodyPr wrap="square">
            <a:spAutoFit/>
          </a:bodyPr>
          <a:lstStyle/>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Core Contributions</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DataFrame API: A high-level, declarative syntax for relational operations on distributed data.</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Catalyst Optimizer: An extensible optimizer leveraging Scala for sophisticated query optimization and support for various data sources and functions.</a:t>
            </a:r>
          </a:p>
          <a:p>
            <a:pPr marL="742950" lvl="1" indent="-285750" algn="just">
              <a:lnSpc>
                <a:spcPct val="130000"/>
              </a:lnSpc>
              <a:buFont typeface="Arial" panose="020B0604020202020204" pitchFamily="34" charset="0"/>
              <a:buChar char="•"/>
            </a:pPr>
            <a:endParaRPr lang="en-US" altLang="zh-CN" b="1" i="0" u="none" strike="noStrike" baseline="0" dirty="0">
              <a:solidFill>
                <a:srgbClr val="3B454E"/>
              </a:solidFill>
              <a:latin typeface="Roboto-Regular"/>
            </a:endParaRPr>
          </a:p>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Experiments Design and Results</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Benchmarks: TPC-DS and real-world workloads from an Internet company.</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Metrics: Execution time, query optimization effectiveness, scalability.</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Findings: Spark SQL outperforms systems like Shark and Hive, demonstrating the benefits of a unified data processing system.</a:t>
            </a:r>
          </a:p>
        </p:txBody>
      </p:sp>
    </p:spTree>
    <p:extLst>
      <p:ext uri="{BB962C8B-B14F-4D97-AF65-F5344CB8AC3E}">
        <p14:creationId xmlns:p14="http://schemas.microsoft.com/office/powerpoint/2010/main" val="31151945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714599" y="577898"/>
            <a:ext cx="10270901"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Spark SQL: Relational Data Processing in Spark</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5" name="文本占位符 4">
            <a:extLst>
              <a:ext uri="{FF2B5EF4-FFF2-40B4-BE49-F238E27FC236}">
                <a16:creationId xmlns:a16="http://schemas.microsoft.com/office/drawing/2014/main" id="{E242697F-88A7-9F06-1F4E-C19BDBC9AD22}"/>
              </a:ext>
            </a:extLst>
          </p:cNvPr>
          <p:cNvSpPr>
            <a:spLocks noGrp="1"/>
          </p:cNvSpPr>
          <p:nvPr>
            <p:ph type="body" sz="quarter" idx="11"/>
          </p:nvPr>
        </p:nvSpPr>
        <p:spPr/>
        <p:txBody>
          <a:bodyPr/>
          <a:lstStyle/>
          <a:p>
            <a:endParaRPr lang="zh-CN" altLang="en-US"/>
          </a:p>
        </p:txBody>
      </p:sp>
      <p:sp>
        <p:nvSpPr>
          <p:cNvPr id="3" name="文本框 2">
            <a:extLst>
              <a:ext uri="{FF2B5EF4-FFF2-40B4-BE49-F238E27FC236}">
                <a16:creationId xmlns:a16="http://schemas.microsoft.com/office/drawing/2014/main" id="{B445191C-C6F5-A0C0-215E-7E9C669D241B}"/>
              </a:ext>
            </a:extLst>
          </p:cNvPr>
          <p:cNvSpPr txBox="1"/>
          <p:nvPr/>
        </p:nvSpPr>
        <p:spPr>
          <a:xfrm>
            <a:off x="812800" y="1591439"/>
            <a:ext cx="9855200" cy="2579937"/>
          </a:xfrm>
          <a:prstGeom prst="rect">
            <a:avLst/>
          </a:prstGeom>
          <a:noFill/>
        </p:spPr>
        <p:txBody>
          <a:bodyPr wrap="square">
            <a:spAutoFit/>
          </a:bodyPr>
          <a:lstStyle/>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Discussion</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Spark SQL's unified interface provides both high performance and flexibility.</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The </a:t>
            </a:r>
            <a:r>
              <a:rPr lang="en-US" altLang="zh-CN" b="0" i="0" u="none" strike="noStrike" baseline="0" dirty="0" err="1">
                <a:solidFill>
                  <a:srgbClr val="3B454E"/>
                </a:solidFill>
                <a:latin typeface="Roboto-Regular"/>
              </a:rPr>
              <a:t>DataFrame</a:t>
            </a:r>
            <a:r>
              <a:rPr lang="en-US" altLang="zh-CN" b="0" i="0" u="none" strike="noStrike" baseline="0" dirty="0">
                <a:solidFill>
                  <a:srgbClr val="3B454E"/>
                </a:solidFill>
                <a:latin typeface="Roboto-Regular"/>
              </a:rPr>
              <a:t> API and Catalyst optimizer are key to its efficiency and scalability.</a:t>
            </a:r>
          </a:p>
          <a:p>
            <a:pPr marL="742950" lvl="1" indent="-285750" algn="just">
              <a:lnSpc>
                <a:spcPct val="130000"/>
              </a:lnSpc>
              <a:buFont typeface="Arial" panose="020B0604020202020204" pitchFamily="34" charset="0"/>
              <a:buChar char="•"/>
            </a:pPr>
            <a:endParaRPr lang="en-US" altLang="zh-CN" b="0" i="0" u="none" strike="noStrike" baseline="0" dirty="0">
              <a:solidFill>
                <a:srgbClr val="3B454E"/>
              </a:solidFill>
              <a:latin typeface="Roboto-Regular"/>
            </a:endParaRPr>
          </a:p>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Future Directions</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Enhancing Spark SQL's usability for a broader audience, including less technical users.</a:t>
            </a:r>
          </a:p>
          <a:p>
            <a:pPr marL="742950" lvl="1" indent="-285750" algn="just">
              <a:lnSpc>
                <a:spcPct val="130000"/>
              </a:lnSpc>
              <a:buFont typeface="Arial" panose="020B0604020202020204" pitchFamily="34" charset="0"/>
              <a:buChar char="•"/>
            </a:pPr>
            <a:r>
              <a:rPr lang="en-US" altLang="zh-CN" b="0" i="0" u="none" strike="noStrike" baseline="0" dirty="0">
                <a:solidFill>
                  <a:srgbClr val="3B454E"/>
                </a:solidFill>
                <a:latin typeface="Roboto-Regular"/>
              </a:rPr>
              <a:t>Case-by-case examples to illustrate Spark SQL's application in various scenarios.</a:t>
            </a:r>
          </a:p>
        </p:txBody>
      </p:sp>
    </p:spTree>
    <p:extLst>
      <p:ext uri="{BB962C8B-B14F-4D97-AF65-F5344CB8AC3E}">
        <p14:creationId xmlns:p14="http://schemas.microsoft.com/office/powerpoint/2010/main" val="27871539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a:extLst>
              <a:ext uri="{FF2B5EF4-FFF2-40B4-BE49-F238E27FC236}">
                <a16:creationId xmlns:a16="http://schemas.microsoft.com/office/drawing/2014/main" id="{E25D9B79-1764-4DCB-88F7-1B8E2726845C}"/>
              </a:ext>
            </a:extLst>
          </p:cNvPr>
          <p:cNvSpPr txBox="1"/>
          <p:nvPr/>
        </p:nvSpPr>
        <p:spPr>
          <a:xfrm>
            <a:off x="4619120" y="2390117"/>
            <a:ext cx="152286" cy="615553"/>
          </a:xfrm>
          <a:prstGeom prst="rect">
            <a:avLst/>
          </a:prstGeom>
          <a:noFill/>
        </p:spPr>
        <p:txBody>
          <a:bodyPr wrap="none" lIns="0" tIns="0" rIns="0" bIns="0" rtlCol="0">
            <a:spAutoFit/>
          </a:bodyPr>
          <a:lstStyle/>
          <a:p>
            <a:pPr algn="l"/>
            <a:r>
              <a:rPr lang="zh-CN" altLang="en-US" sz="4000" spc="75" baseline="0" dirty="0">
                <a:solidFill>
                  <a:srgbClr val="222221"/>
                </a:solidFill>
                <a:latin typeface="Arial" panose="020B0604020202020204" pitchFamily="34" charset="0"/>
                <a:ea typeface="微软雅黑" panose="020B0503020204020204" pitchFamily="34" charset="-122"/>
                <a:cs typeface="OPPOSans M" panose="00020600040101010101" pitchFamily="18" charset="-122"/>
                <a:sym typeface="Arial" panose="020B0604020202020204" pitchFamily="34" charset="0"/>
                <a:rtl val="0"/>
              </a:rPr>
              <a:t> </a:t>
            </a:r>
          </a:p>
        </p:txBody>
      </p:sp>
      <p:sp>
        <p:nvSpPr>
          <p:cNvPr id="170" name="文本框 169">
            <a:extLst>
              <a:ext uri="{FF2B5EF4-FFF2-40B4-BE49-F238E27FC236}">
                <a16:creationId xmlns:a16="http://schemas.microsoft.com/office/drawing/2014/main" id="{F49DF2ED-09E1-4359-A98E-85EFB33310B3}"/>
              </a:ext>
            </a:extLst>
          </p:cNvPr>
          <p:cNvSpPr txBox="1"/>
          <p:nvPr/>
        </p:nvSpPr>
        <p:spPr>
          <a:xfrm>
            <a:off x="844365" y="1787823"/>
            <a:ext cx="3741024" cy="416268"/>
          </a:xfrm>
          <a:prstGeom prst="rect">
            <a:avLst/>
          </a:prstGeom>
          <a:noFill/>
        </p:spPr>
        <p:txBody>
          <a:bodyPr wrap="none" lIns="0" tIns="0" rIns="0" bIns="0" rtlCol="0">
            <a:spAutoFit/>
          </a:bodyPr>
          <a:lstStyle/>
          <a:p>
            <a:pPr>
              <a:lnSpc>
                <a:spcPct val="125000"/>
              </a:lnSpc>
            </a:pPr>
            <a:r>
              <a:rPr lang="en-US" altLang="zh-CN" sz="2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Project 2 Report of STA323</a:t>
            </a:r>
            <a:endParaRPr lang="zh-CN" altLang="en-US" sz="2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3" name="文本框 172">
            <a:extLst>
              <a:ext uri="{FF2B5EF4-FFF2-40B4-BE49-F238E27FC236}">
                <a16:creationId xmlns:a16="http://schemas.microsoft.com/office/drawing/2014/main" id="{509F1C69-E11A-43BA-B25B-83EF6D59AF0C}"/>
              </a:ext>
            </a:extLst>
          </p:cNvPr>
          <p:cNvSpPr txBox="1"/>
          <p:nvPr/>
        </p:nvSpPr>
        <p:spPr>
          <a:xfrm>
            <a:off x="2542285" y="3708734"/>
            <a:ext cx="1306961" cy="439287"/>
          </a:xfrm>
          <a:prstGeom prst="rect">
            <a:avLst/>
          </a:prstGeom>
          <a:noFill/>
        </p:spPr>
        <p:txBody>
          <a:bodyPr wrap="none">
            <a:spAutoFit/>
          </a:bodyPr>
          <a:lstStyle/>
          <a:p>
            <a:pPr>
              <a:lnSpc>
                <a:spcPct val="125000"/>
              </a:lnSpc>
            </a:pPr>
            <a:r>
              <a:rPr lang="en-US" altLang="zh-CN" sz="2000"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12110821</a:t>
            </a:r>
            <a:endParaRPr lang="zh-CN" altLang="en-US" sz="2000"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175" name="文本框 174">
            <a:extLst>
              <a:ext uri="{FF2B5EF4-FFF2-40B4-BE49-F238E27FC236}">
                <a16:creationId xmlns:a16="http://schemas.microsoft.com/office/drawing/2014/main" id="{53611598-1CF2-4CE0-A26C-0EA8647CD649}"/>
              </a:ext>
            </a:extLst>
          </p:cNvPr>
          <p:cNvSpPr txBox="1"/>
          <p:nvPr/>
        </p:nvSpPr>
        <p:spPr>
          <a:xfrm>
            <a:off x="818965" y="1966433"/>
            <a:ext cx="6861359" cy="1678986"/>
          </a:xfrm>
          <a:prstGeom prst="rect">
            <a:avLst/>
          </a:prstGeom>
          <a:noFill/>
        </p:spPr>
        <p:txBody>
          <a:bodyPr wrap="square" lIns="0" tIns="0" rIns="0" bIns="0" rtlCol="0">
            <a:spAutoFit/>
          </a:bodyPr>
          <a:lstStyle/>
          <a:p>
            <a:pPr algn="l">
              <a:lnSpc>
                <a:spcPct val="125000"/>
              </a:lnSpc>
            </a:pPr>
            <a:r>
              <a:rPr lang="en-US" altLang="zh-CN" sz="9600" b="1" dirty="0">
                <a:gradFill>
                  <a:gsLst>
                    <a:gs pos="0">
                      <a:schemeClr val="accent1"/>
                    </a:gs>
                    <a:gs pos="100000">
                      <a:schemeClr val="accent3">
                        <a:lumMod val="50000"/>
                      </a:schemeClr>
                    </a:gs>
                  </a:gsLst>
                  <a:lin ang="2700000" scaled="1"/>
                </a:gradFill>
                <a:effectLst>
                  <a:outerShdw blurRad="50800" dist="50800" dir="5400000" algn="ctr" rotWithShape="0">
                    <a:schemeClr val="bg1">
                      <a:lumMod val="50000"/>
                      <a:alpha val="32000"/>
                    </a:schemeClr>
                  </a:outerShdw>
                </a:effectLst>
                <a:latin typeface="Arial" panose="020B0604020202020204" pitchFamily="34" charset="0"/>
                <a:ea typeface="微软雅黑" panose="020B0503020204020204" pitchFamily="34" charset="-122"/>
                <a:sym typeface="Arial" panose="020B0604020202020204" pitchFamily="34" charset="0"/>
              </a:rPr>
              <a:t>THANKS</a:t>
            </a:r>
            <a:endParaRPr lang="zh-CN" altLang="en-US" sz="9600" b="1" dirty="0">
              <a:gradFill>
                <a:gsLst>
                  <a:gs pos="0">
                    <a:schemeClr val="accent1"/>
                  </a:gs>
                  <a:gs pos="100000">
                    <a:schemeClr val="accent3">
                      <a:lumMod val="50000"/>
                    </a:schemeClr>
                  </a:gs>
                </a:gsLst>
                <a:lin ang="2700000" scaled="1"/>
              </a:gradFill>
              <a:effectLst>
                <a:outerShdw blurRad="50800" dist="50800" dir="5400000" algn="ctr" rotWithShape="0">
                  <a:schemeClr val="bg1">
                    <a:lumMod val="50000"/>
                    <a:alpha val="32000"/>
                  </a:scheme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176" name="文本框 175">
            <a:extLst>
              <a:ext uri="{FF2B5EF4-FFF2-40B4-BE49-F238E27FC236}">
                <a16:creationId xmlns:a16="http://schemas.microsoft.com/office/drawing/2014/main" id="{5D4D5155-DE89-48F9-A67E-ECA1744BB20E}"/>
              </a:ext>
            </a:extLst>
          </p:cNvPr>
          <p:cNvSpPr txBox="1"/>
          <p:nvPr/>
        </p:nvSpPr>
        <p:spPr>
          <a:xfrm>
            <a:off x="844365" y="3750316"/>
            <a:ext cx="1397819" cy="346954"/>
          </a:xfrm>
          <a:prstGeom prst="rect">
            <a:avLst/>
          </a:prstGeom>
        </p:spPr>
        <p:txBody>
          <a:bodyPr wrap="none" lIns="0" tIns="0" rIns="0" bIns="0" rtlCol="0">
            <a:spAutoFit/>
          </a:bodyPr>
          <a:lstStyle>
            <a:defPPr>
              <a:defRPr lang="zh-CN"/>
            </a:defPPr>
            <a:lvl1pPr>
              <a:defRPr sz="8000">
                <a:gradFill>
                  <a:gsLst>
                    <a:gs pos="0">
                      <a:schemeClr val="accent1"/>
                    </a:gs>
                    <a:gs pos="100000">
                      <a:schemeClr val="accent3">
                        <a:lumMod val="50000"/>
                      </a:schemeClr>
                    </a:gs>
                  </a:gsLst>
                  <a:lin ang="2700000" scaled="1"/>
                </a:gradFill>
                <a:latin typeface="+mj-ea"/>
                <a:ea typeface="+mj-ea"/>
              </a:defRPr>
            </a:lvl1pPr>
          </a:lstStyle>
          <a:p>
            <a:pPr>
              <a:lnSpc>
                <a:spcPct val="125000"/>
              </a:lnSpc>
            </a:pPr>
            <a:r>
              <a:rPr lang="en-US" altLang="zh-CN" sz="2000" b="1" dirty="0">
                <a:latin typeface="Arial" panose="020B0604020202020204" pitchFamily="34" charset="0"/>
                <a:ea typeface="微软雅黑" panose="020B0503020204020204" pitchFamily="34" charset="-122"/>
                <a:sym typeface="Arial" panose="020B0604020202020204" pitchFamily="34" charset="0"/>
              </a:rPr>
              <a:t>ZHANG Chi</a:t>
            </a:r>
            <a:endParaRPr lang="zh-CN" altLang="en-US" sz="2000" b="1" dirty="0">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466051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文本框 245">
            <a:extLst>
              <a:ext uri="{FF2B5EF4-FFF2-40B4-BE49-F238E27FC236}">
                <a16:creationId xmlns:a16="http://schemas.microsoft.com/office/drawing/2014/main" id="{1E324794-437B-4A49-80F3-5228FB92AE91}"/>
              </a:ext>
            </a:extLst>
          </p:cNvPr>
          <p:cNvSpPr txBox="1"/>
          <p:nvPr/>
        </p:nvSpPr>
        <p:spPr>
          <a:xfrm>
            <a:off x="2199456" y="1611114"/>
            <a:ext cx="5052244" cy="1409297"/>
          </a:xfrm>
          <a:prstGeom prst="rect">
            <a:avLst/>
          </a:prstGeom>
          <a:noFill/>
        </p:spPr>
        <p:txBody>
          <a:bodyPr wrap="square">
            <a:spAutoFit/>
          </a:bodyPr>
          <a:lstStyle/>
          <a:p>
            <a:pPr>
              <a:lnSpc>
                <a:spcPct val="125000"/>
              </a:lnSpc>
            </a:pPr>
            <a:r>
              <a:rPr lang="en-US" altLang="zh-CN" sz="3600" b="1" i="0" u="none" strike="noStrike" dirty="0">
                <a:solidFill>
                  <a:schemeClr val="bg1"/>
                </a:solidFill>
                <a:effectLst/>
                <a:latin typeface="Arial" panose="020B0604020202020204" pitchFamily="34" charset="0"/>
                <a:ea typeface="微软雅黑" panose="020B0503020204020204" pitchFamily="34" charset="-122"/>
                <a:sym typeface="Arial" panose="020B0604020202020204" pitchFamily="34" charset="0"/>
              </a:rPr>
              <a:t>Question and</a:t>
            </a:r>
          </a:p>
          <a:p>
            <a:pPr>
              <a:lnSpc>
                <a:spcPct val="125000"/>
              </a:lnSpc>
            </a:pPr>
            <a:r>
              <a:rPr lang="en-US" altLang="zh-CN" sz="3600" b="1" i="0" u="none" strike="noStrike" dirty="0">
                <a:solidFill>
                  <a:schemeClr val="bg1"/>
                </a:solidFill>
                <a:effectLst/>
                <a:latin typeface="Arial" panose="020B0604020202020204" pitchFamily="34" charset="0"/>
                <a:ea typeface="微软雅黑" panose="020B0503020204020204" pitchFamily="34" charset="-122"/>
                <a:sym typeface="Arial" panose="020B0604020202020204" pitchFamily="34" charset="0"/>
              </a:rPr>
              <a:t>answering system</a:t>
            </a:r>
            <a:endParaRPr lang="zh-CN" altLang="en-US" sz="3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52" name="文本框 251">
            <a:extLst>
              <a:ext uri="{FF2B5EF4-FFF2-40B4-BE49-F238E27FC236}">
                <a16:creationId xmlns:a16="http://schemas.microsoft.com/office/drawing/2014/main" id="{140B1FFB-130F-4F64-BE57-FDEAB7C5E2F2}"/>
              </a:ext>
            </a:extLst>
          </p:cNvPr>
          <p:cNvSpPr txBox="1"/>
          <p:nvPr/>
        </p:nvSpPr>
        <p:spPr>
          <a:xfrm>
            <a:off x="8163111" y="1563055"/>
            <a:ext cx="1968488" cy="2393732"/>
          </a:xfrm>
          <a:prstGeom prst="rect">
            <a:avLst/>
          </a:prstGeom>
          <a:noFill/>
        </p:spPr>
        <p:txBody>
          <a:bodyPr wrap="none" lIns="0" tIns="0" rIns="0" bIns="0">
            <a:spAutoFit/>
          </a:bodyPr>
          <a:lstStyle/>
          <a:p>
            <a:pPr defTabSz="316520">
              <a:lnSpc>
                <a:spcPct val="125000"/>
              </a:lnSpc>
              <a:defRPr/>
            </a:pPr>
            <a:r>
              <a:rPr lang="en-US" altLang="zh-CN" sz="13800" b="1" dirty="0">
                <a:solidFill>
                  <a:schemeClr val="bg1"/>
                </a:solidFill>
                <a:latin typeface="Arial" panose="020B0604020202020204" pitchFamily="34" charset="0"/>
                <a:ea typeface="微软雅黑" panose="020B0503020204020204" pitchFamily="34" charset="-122"/>
                <a:cs typeface="Alibaba Sans Medium" panose="020B0603020203040204" pitchFamily="34" charset="0"/>
                <a:sym typeface="Arial" panose="020B0604020202020204" pitchFamily="34" charset="0"/>
              </a:rPr>
              <a:t>01</a:t>
            </a:r>
            <a:endParaRPr lang="zh-CN" altLang="en-US" sz="13800" b="1" dirty="0">
              <a:solidFill>
                <a:schemeClr val="bg1"/>
              </a:solidFill>
              <a:latin typeface="Arial" panose="020B0604020202020204" pitchFamily="34" charset="0"/>
              <a:ea typeface="微软雅黑" panose="020B0503020204020204" pitchFamily="34" charset="-122"/>
              <a:cs typeface="Alibaba Sans Medium" panose="020B0603020203040204" pitchFamily="34" charset="0"/>
              <a:sym typeface="Arial" panose="020B0604020202020204" pitchFamily="34" charset="0"/>
            </a:endParaRPr>
          </a:p>
        </p:txBody>
      </p:sp>
    </p:spTree>
    <p:extLst>
      <p:ext uri="{BB962C8B-B14F-4D97-AF65-F5344CB8AC3E}">
        <p14:creationId xmlns:p14="http://schemas.microsoft.com/office/powerpoint/2010/main" val="6887289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714599" y="577898"/>
            <a:ext cx="8594501"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Load and preprocess data --- quick look</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3" name="文本占位符 2">
            <a:extLst>
              <a:ext uri="{FF2B5EF4-FFF2-40B4-BE49-F238E27FC236}">
                <a16:creationId xmlns:a16="http://schemas.microsoft.com/office/drawing/2014/main" id="{AA879675-E67B-8AD4-F94C-9447DE129689}"/>
              </a:ext>
            </a:extLst>
          </p:cNvPr>
          <p:cNvSpPr>
            <a:spLocks noGrp="1"/>
          </p:cNvSpPr>
          <p:nvPr>
            <p:ph type="body" sz="quarter" idx="11"/>
          </p:nvPr>
        </p:nvSpPr>
        <p:spPr/>
        <p:txBody>
          <a:bodyPr/>
          <a:lstStyle/>
          <a:p>
            <a:endParaRPr lang="zh-CN" altLang="en-US"/>
          </a:p>
        </p:txBody>
      </p:sp>
      <p:pic>
        <p:nvPicPr>
          <p:cNvPr id="9" name="图片 8">
            <a:extLst>
              <a:ext uri="{FF2B5EF4-FFF2-40B4-BE49-F238E27FC236}">
                <a16:creationId xmlns:a16="http://schemas.microsoft.com/office/drawing/2014/main" id="{8A7F7AD7-F4BD-BE83-D4DD-2DB5F48D6D06}"/>
              </a:ext>
            </a:extLst>
          </p:cNvPr>
          <p:cNvPicPr>
            <a:picLocks noChangeAspect="1"/>
          </p:cNvPicPr>
          <p:nvPr/>
        </p:nvPicPr>
        <p:blipFill>
          <a:blip r:embed="rId2"/>
          <a:stretch>
            <a:fillRect/>
          </a:stretch>
        </p:blipFill>
        <p:spPr>
          <a:xfrm>
            <a:off x="873125" y="2345373"/>
            <a:ext cx="4494943" cy="2649728"/>
          </a:xfrm>
          <a:prstGeom prst="rect">
            <a:avLst/>
          </a:prstGeom>
        </p:spPr>
      </p:pic>
      <p:sp>
        <p:nvSpPr>
          <p:cNvPr id="10" name="文本框 9">
            <a:extLst>
              <a:ext uri="{FF2B5EF4-FFF2-40B4-BE49-F238E27FC236}">
                <a16:creationId xmlns:a16="http://schemas.microsoft.com/office/drawing/2014/main" id="{01550895-1691-9D30-D831-90414AD91EE3}"/>
              </a:ext>
            </a:extLst>
          </p:cNvPr>
          <p:cNvSpPr txBox="1"/>
          <p:nvPr/>
        </p:nvSpPr>
        <p:spPr>
          <a:xfrm>
            <a:off x="5825187" y="1843809"/>
            <a:ext cx="5434180" cy="307777"/>
          </a:xfrm>
          <a:prstGeom prst="rect">
            <a:avLst/>
          </a:prstGeom>
          <a:noFill/>
        </p:spPr>
        <p:txBody>
          <a:bodyPr wrap="none" lIns="0" tIns="0" rIns="0" bIns="0" rtlCol="0">
            <a:spAutoFit/>
          </a:bodyPr>
          <a:lstStyle/>
          <a:p>
            <a:pPr marL="457200" indent="-457200" algn="l">
              <a:buFont typeface="Arial" panose="020B0604020202020204" pitchFamily="34" charset="0"/>
              <a:buChar char="•"/>
            </a:pPr>
            <a:r>
              <a:rPr lang="en-US" altLang="zh-CN" sz="2000" dirty="0"/>
              <a:t>original data with columns question and text</a:t>
            </a:r>
            <a:endParaRPr lang="zh-CN" altLang="en-US" sz="2000" dirty="0"/>
          </a:p>
        </p:txBody>
      </p:sp>
      <p:pic>
        <p:nvPicPr>
          <p:cNvPr id="16" name="图片 15">
            <a:extLst>
              <a:ext uri="{FF2B5EF4-FFF2-40B4-BE49-F238E27FC236}">
                <a16:creationId xmlns:a16="http://schemas.microsoft.com/office/drawing/2014/main" id="{CDBB691A-9C12-F55B-7494-63A150C52E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25187" y="2345373"/>
            <a:ext cx="6005080" cy="2293819"/>
          </a:xfrm>
          <a:prstGeom prst="rect">
            <a:avLst/>
          </a:prstGeom>
        </p:spPr>
      </p:pic>
      <p:sp>
        <p:nvSpPr>
          <p:cNvPr id="17" name="文本框 16">
            <a:extLst>
              <a:ext uri="{FF2B5EF4-FFF2-40B4-BE49-F238E27FC236}">
                <a16:creationId xmlns:a16="http://schemas.microsoft.com/office/drawing/2014/main" id="{6E205ACB-A682-6367-9BEF-82913A385AAB}"/>
              </a:ext>
            </a:extLst>
          </p:cNvPr>
          <p:cNvSpPr txBox="1"/>
          <p:nvPr/>
        </p:nvSpPr>
        <p:spPr>
          <a:xfrm>
            <a:off x="873125" y="1843809"/>
            <a:ext cx="1359346" cy="307777"/>
          </a:xfrm>
          <a:prstGeom prst="rect">
            <a:avLst/>
          </a:prstGeom>
          <a:noFill/>
        </p:spPr>
        <p:txBody>
          <a:bodyPr wrap="none" lIns="0" tIns="0" rIns="0" bIns="0" rtlCol="0">
            <a:spAutoFit/>
          </a:bodyPr>
          <a:lstStyle/>
          <a:p>
            <a:pPr marL="457200" indent="-457200" algn="l">
              <a:buFont typeface="Arial" panose="020B0604020202020204" pitchFamily="34" charset="0"/>
              <a:buChar char="•"/>
            </a:pPr>
            <a:r>
              <a:rPr lang="en-US" altLang="zh-CN" sz="2000" dirty="0"/>
              <a:t>schema</a:t>
            </a:r>
            <a:endParaRPr lang="zh-CN" altLang="en-US" sz="2000" dirty="0"/>
          </a:p>
        </p:txBody>
      </p:sp>
    </p:spTree>
    <p:extLst>
      <p:ext uri="{BB962C8B-B14F-4D97-AF65-F5344CB8AC3E}">
        <p14:creationId xmlns:p14="http://schemas.microsoft.com/office/powerpoint/2010/main" val="4289253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714599" y="577898"/>
            <a:ext cx="10918601"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Load and preprocess data --- unanswerable questions</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占位符 1">
            <a:extLst>
              <a:ext uri="{FF2B5EF4-FFF2-40B4-BE49-F238E27FC236}">
                <a16:creationId xmlns:a16="http://schemas.microsoft.com/office/drawing/2014/main" id="{73146D9A-6066-3F05-2F2F-A01C9F11E763}"/>
              </a:ext>
            </a:extLst>
          </p:cNvPr>
          <p:cNvSpPr>
            <a:spLocks noGrp="1"/>
          </p:cNvSpPr>
          <p:nvPr>
            <p:ph type="body" sz="quarter" idx="11"/>
          </p:nvPr>
        </p:nvSpPr>
        <p:spPr/>
        <p:txBody>
          <a:bodyPr/>
          <a:lstStyle/>
          <a:p>
            <a:endParaRPr lang="zh-CN" altLang="en-US"/>
          </a:p>
        </p:txBody>
      </p:sp>
      <p:sp>
        <p:nvSpPr>
          <p:cNvPr id="10" name="文本框 9">
            <a:extLst>
              <a:ext uri="{FF2B5EF4-FFF2-40B4-BE49-F238E27FC236}">
                <a16:creationId xmlns:a16="http://schemas.microsoft.com/office/drawing/2014/main" id="{01550895-1691-9D30-D831-90414AD91EE3}"/>
              </a:ext>
            </a:extLst>
          </p:cNvPr>
          <p:cNvSpPr txBox="1"/>
          <p:nvPr/>
        </p:nvSpPr>
        <p:spPr>
          <a:xfrm>
            <a:off x="6271491" y="1856509"/>
            <a:ext cx="4961295" cy="615553"/>
          </a:xfrm>
          <a:prstGeom prst="rect">
            <a:avLst/>
          </a:prstGeom>
          <a:noFill/>
        </p:spPr>
        <p:txBody>
          <a:bodyPr wrap="none" lIns="0" tIns="0" rIns="0" bIns="0" rtlCol="0">
            <a:spAutoFit/>
          </a:bodyPr>
          <a:lstStyle/>
          <a:p>
            <a:pPr marL="342900" indent="-342900" algn="l">
              <a:buFont typeface="Arial" panose="020B0604020202020204" pitchFamily="34" charset="0"/>
              <a:buChar char="•"/>
            </a:pPr>
            <a:r>
              <a:rPr lang="en-US" altLang="zh-CN" sz="2000" dirty="0"/>
              <a:t>some records of unanswerable question </a:t>
            </a:r>
          </a:p>
          <a:p>
            <a:pPr algn="l"/>
            <a:r>
              <a:rPr lang="en-US" altLang="zh-CN" sz="2000" dirty="0"/>
              <a:t>-- &gt; answers are empty</a:t>
            </a:r>
            <a:endParaRPr lang="zh-CN" altLang="en-US" sz="2000" dirty="0"/>
          </a:p>
        </p:txBody>
      </p:sp>
      <p:sp>
        <p:nvSpPr>
          <p:cNvPr id="17" name="文本框 16">
            <a:extLst>
              <a:ext uri="{FF2B5EF4-FFF2-40B4-BE49-F238E27FC236}">
                <a16:creationId xmlns:a16="http://schemas.microsoft.com/office/drawing/2014/main" id="{6E205ACB-A682-6367-9BEF-82913A385AAB}"/>
              </a:ext>
            </a:extLst>
          </p:cNvPr>
          <p:cNvSpPr txBox="1"/>
          <p:nvPr/>
        </p:nvSpPr>
        <p:spPr>
          <a:xfrm>
            <a:off x="851858" y="1856509"/>
            <a:ext cx="4134145" cy="615553"/>
          </a:xfrm>
          <a:prstGeom prst="rect">
            <a:avLst/>
          </a:prstGeom>
          <a:noFill/>
        </p:spPr>
        <p:txBody>
          <a:bodyPr wrap="none" lIns="0" tIns="0" rIns="0" bIns="0" rtlCol="0">
            <a:spAutoFit/>
          </a:bodyPr>
          <a:lstStyle/>
          <a:p>
            <a:pPr marL="342900" indent="-342900" algn="l">
              <a:buFont typeface="Arial" panose="020B0604020202020204" pitchFamily="34" charset="0"/>
              <a:buChar char="•"/>
            </a:pPr>
            <a:r>
              <a:rPr lang="en-US" altLang="zh-CN" sz="2000" b="0" i="0" u="none" strike="noStrike" baseline="0" dirty="0">
                <a:solidFill>
                  <a:srgbClr val="3B454E"/>
                </a:solidFill>
                <a:latin typeface="Roboto-Regular"/>
              </a:rPr>
              <a:t>inspect how many unanswerable</a:t>
            </a:r>
          </a:p>
          <a:p>
            <a:pPr algn="l"/>
            <a:r>
              <a:rPr lang="en-US" altLang="zh-CN" sz="2000" b="0" i="0" u="none" strike="noStrike" baseline="0" dirty="0">
                <a:solidFill>
                  <a:srgbClr val="3B454E"/>
                </a:solidFill>
                <a:latin typeface="Roboto-Regular"/>
              </a:rPr>
              <a:t>questions it contains</a:t>
            </a:r>
            <a:endParaRPr lang="zh-CN" altLang="en-US" sz="2000" dirty="0"/>
          </a:p>
        </p:txBody>
      </p:sp>
      <p:pic>
        <p:nvPicPr>
          <p:cNvPr id="3" name="图片 2">
            <a:extLst>
              <a:ext uri="{FF2B5EF4-FFF2-40B4-BE49-F238E27FC236}">
                <a16:creationId xmlns:a16="http://schemas.microsoft.com/office/drawing/2014/main" id="{216A710F-63D9-60E3-D351-3E5ABCF06E17}"/>
              </a:ext>
            </a:extLst>
          </p:cNvPr>
          <p:cNvPicPr>
            <a:picLocks noChangeAspect="1"/>
          </p:cNvPicPr>
          <p:nvPr/>
        </p:nvPicPr>
        <p:blipFill rotWithShape="1">
          <a:blip r:embed="rId2">
            <a:extLst>
              <a:ext uri="{28A0092B-C50C-407E-A947-70E740481C1C}">
                <a14:useLocalDpi xmlns:a14="http://schemas.microsoft.com/office/drawing/2010/main" val="0"/>
              </a:ext>
            </a:extLst>
          </a:blip>
          <a:srcRect b="62601"/>
          <a:stretch/>
        </p:blipFill>
        <p:spPr>
          <a:xfrm>
            <a:off x="851858" y="2693372"/>
            <a:ext cx="3882877" cy="1954827"/>
          </a:xfrm>
          <a:prstGeom prst="rect">
            <a:avLst/>
          </a:prstGeom>
        </p:spPr>
      </p:pic>
      <p:pic>
        <p:nvPicPr>
          <p:cNvPr id="4" name="图片 3">
            <a:extLst>
              <a:ext uri="{FF2B5EF4-FFF2-40B4-BE49-F238E27FC236}">
                <a16:creationId xmlns:a16="http://schemas.microsoft.com/office/drawing/2014/main" id="{15DA377B-270C-310B-056A-DEF0453EFB4B}"/>
              </a:ext>
            </a:extLst>
          </p:cNvPr>
          <p:cNvPicPr>
            <a:picLocks noChangeAspect="1"/>
          </p:cNvPicPr>
          <p:nvPr/>
        </p:nvPicPr>
        <p:blipFill rotWithShape="1">
          <a:blip r:embed="rId2">
            <a:extLst>
              <a:ext uri="{28A0092B-C50C-407E-A947-70E740481C1C}">
                <a14:useLocalDpi xmlns:a14="http://schemas.microsoft.com/office/drawing/2010/main" val="0"/>
              </a:ext>
            </a:extLst>
          </a:blip>
          <a:srcRect t="43005"/>
          <a:stretch/>
        </p:blipFill>
        <p:spPr>
          <a:xfrm>
            <a:off x="6271491" y="2693372"/>
            <a:ext cx="3488078" cy="2676188"/>
          </a:xfrm>
          <a:prstGeom prst="rect">
            <a:avLst/>
          </a:prstGeom>
        </p:spPr>
      </p:pic>
    </p:spTree>
    <p:extLst>
      <p:ext uri="{BB962C8B-B14F-4D97-AF65-F5344CB8AC3E}">
        <p14:creationId xmlns:p14="http://schemas.microsoft.com/office/powerpoint/2010/main" val="3937005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714599" y="577898"/>
            <a:ext cx="9869581"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Load and preprocess data --- split training data</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3" name="文本占位符 2">
            <a:extLst>
              <a:ext uri="{FF2B5EF4-FFF2-40B4-BE49-F238E27FC236}">
                <a16:creationId xmlns:a16="http://schemas.microsoft.com/office/drawing/2014/main" id="{52FFAAB2-C850-B10F-DD57-8DAF81AE3371}"/>
              </a:ext>
            </a:extLst>
          </p:cNvPr>
          <p:cNvSpPr>
            <a:spLocks noGrp="1"/>
          </p:cNvSpPr>
          <p:nvPr>
            <p:ph type="body" sz="quarter" idx="11"/>
          </p:nvPr>
        </p:nvSpPr>
        <p:spPr/>
        <p:txBody>
          <a:bodyPr/>
          <a:lstStyle/>
          <a:p>
            <a:endParaRPr lang="zh-CN" altLang="en-US"/>
          </a:p>
        </p:txBody>
      </p:sp>
      <p:sp>
        <p:nvSpPr>
          <p:cNvPr id="17" name="文本框 16">
            <a:extLst>
              <a:ext uri="{FF2B5EF4-FFF2-40B4-BE49-F238E27FC236}">
                <a16:creationId xmlns:a16="http://schemas.microsoft.com/office/drawing/2014/main" id="{6E205ACB-A682-6367-9BEF-82913A385AAB}"/>
              </a:ext>
            </a:extLst>
          </p:cNvPr>
          <p:cNvSpPr txBox="1"/>
          <p:nvPr/>
        </p:nvSpPr>
        <p:spPr>
          <a:xfrm>
            <a:off x="782781" y="1666009"/>
            <a:ext cx="9740439" cy="708592"/>
          </a:xfrm>
          <a:prstGeom prst="rect">
            <a:avLst/>
          </a:prstGeom>
          <a:noFill/>
        </p:spPr>
        <p:txBody>
          <a:bodyPr wrap="square" lIns="0" tIns="0" rIns="0" bIns="0" rtlCol="0">
            <a:spAutoFit/>
          </a:bodyPr>
          <a:lstStyle/>
          <a:p>
            <a:pPr marL="342900" indent="-342900" algn="just">
              <a:lnSpc>
                <a:spcPct val="120000"/>
              </a:lnSpc>
              <a:buFont typeface="Arial" panose="020B0604020202020204" pitchFamily="34" charset="0"/>
              <a:buChar char="•"/>
            </a:pPr>
            <a:r>
              <a:rPr lang="en-US" altLang="zh-CN" sz="2000" b="1" i="0" u="none" strike="noStrike" baseline="0" dirty="0" err="1">
                <a:solidFill>
                  <a:srgbClr val="3B454E"/>
                </a:solidFill>
                <a:latin typeface="Roboto-Regular"/>
              </a:rPr>
              <a:t>randomsample</a:t>
            </a:r>
            <a:r>
              <a:rPr lang="en-US" altLang="zh-CN" sz="2000" b="1" i="0" u="none" strike="noStrike" baseline="0" dirty="0">
                <a:solidFill>
                  <a:srgbClr val="3B454E"/>
                </a:solidFill>
                <a:latin typeface="Roboto-Regular"/>
              </a:rPr>
              <a:t>()</a:t>
            </a:r>
            <a:r>
              <a:rPr lang="en-US" altLang="zh-CN" sz="2000" b="0" i="0" u="none" strike="noStrike" baseline="0" dirty="0">
                <a:solidFill>
                  <a:srgbClr val="3B454E"/>
                </a:solidFill>
                <a:latin typeface="Roboto-Regular"/>
              </a:rPr>
              <a:t> can not designate the specific number of samples to be selected. </a:t>
            </a:r>
          </a:p>
          <a:p>
            <a:pPr marL="342900" indent="-342900" algn="just">
              <a:lnSpc>
                <a:spcPct val="120000"/>
              </a:lnSpc>
              <a:buFont typeface="Arial" panose="020B0604020202020204" pitchFamily="34" charset="0"/>
              <a:buChar char="•"/>
            </a:pPr>
            <a:r>
              <a:rPr lang="en-US" altLang="zh-CN" sz="2000" b="1" i="0" u="none" strike="noStrike" baseline="0" dirty="0">
                <a:solidFill>
                  <a:srgbClr val="3B454E"/>
                </a:solidFill>
                <a:latin typeface="Roboto-Regular"/>
              </a:rPr>
              <a:t>sample()</a:t>
            </a:r>
            <a:r>
              <a:rPr lang="en-US" altLang="zh-CN" sz="2000" b="0" i="0" u="none" strike="noStrike" baseline="0" dirty="0">
                <a:solidFill>
                  <a:srgbClr val="3B454E"/>
                </a:solidFill>
                <a:latin typeface="Roboto-Regular"/>
              </a:rPr>
              <a:t> is not used as it can not promise to choose the number we give</a:t>
            </a:r>
            <a:endParaRPr lang="zh-CN" altLang="en-US" sz="2000" dirty="0"/>
          </a:p>
        </p:txBody>
      </p:sp>
      <p:sp>
        <p:nvSpPr>
          <p:cNvPr id="2" name="箭头: 下 1">
            <a:extLst>
              <a:ext uri="{FF2B5EF4-FFF2-40B4-BE49-F238E27FC236}">
                <a16:creationId xmlns:a16="http://schemas.microsoft.com/office/drawing/2014/main" id="{27B9292F-4C72-951C-274B-7FF011A89B00}"/>
              </a:ext>
            </a:extLst>
          </p:cNvPr>
          <p:cNvSpPr/>
          <p:nvPr/>
        </p:nvSpPr>
        <p:spPr>
          <a:xfrm>
            <a:off x="1785864" y="2909944"/>
            <a:ext cx="550936" cy="876842"/>
          </a:xfrm>
          <a:prstGeom prst="downArrow">
            <a:avLst>
              <a:gd name="adj1" fmla="val 50000"/>
              <a:gd name="adj2" fmla="val 44206"/>
            </a:avLst>
          </a:prstGeom>
          <a:solidFill>
            <a:schemeClr val="accent1">
              <a:alpha val="47000"/>
            </a:schemeClr>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827B28A-BA3C-5BEA-0247-246298F85B78}"/>
              </a:ext>
            </a:extLst>
          </p:cNvPr>
          <p:cNvSpPr txBox="1"/>
          <p:nvPr/>
        </p:nvSpPr>
        <p:spPr>
          <a:xfrm>
            <a:off x="843741" y="4103760"/>
            <a:ext cx="9740439" cy="708592"/>
          </a:xfrm>
          <a:prstGeom prst="rect">
            <a:avLst/>
          </a:prstGeom>
          <a:noFill/>
        </p:spPr>
        <p:txBody>
          <a:bodyPr wrap="square" lIns="0" tIns="0" rIns="0" bIns="0" rtlCol="0">
            <a:spAutoFit/>
          </a:bodyPr>
          <a:lstStyle/>
          <a:p>
            <a:pPr marL="285750" indent="-285750" algn="just">
              <a:lnSpc>
                <a:spcPct val="120000"/>
              </a:lnSpc>
              <a:buFont typeface="Arial" panose="020B0604020202020204" pitchFamily="34" charset="0"/>
              <a:buChar char="•"/>
            </a:pPr>
            <a:r>
              <a:rPr lang="en-US" altLang="zh-CN" sz="2000" b="1" i="0" u="none" strike="noStrike" baseline="0" dirty="0">
                <a:solidFill>
                  <a:srgbClr val="3B454E"/>
                </a:solidFill>
                <a:latin typeface="SourceCodePro-Regular"/>
              </a:rPr>
              <a:t>shuffle() </a:t>
            </a:r>
            <a:endParaRPr lang="en-US" altLang="zh-CN" sz="2000" b="1" dirty="0">
              <a:solidFill>
                <a:srgbClr val="3B454E"/>
              </a:solidFill>
              <a:latin typeface="Roboto-Regular"/>
            </a:endParaRPr>
          </a:p>
          <a:p>
            <a:pPr marL="285750" indent="-285750" algn="just">
              <a:lnSpc>
                <a:spcPct val="120000"/>
              </a:lnSpc>
              <a:buFont typeface="Arial" panose="020B0604020202020204" pitchFamily="34" charset="0"/>
              <a:buChar char="•"/>
            </a:pPr>
            <a:r>
              <a:rPr lang="en-US" altLang="zh-CN" sz="2000" b="1" i="0" u="none" strike="noStrike" baseline="0" dirty="0">
                <a:solidFill>
                  <a:srgbClr val="3B454E"/>
                </a:solidFill>
                <a:latin typeface="Roboto-Regular"/>
              </a:rPr>
              <a:t>select</a:t>
            </a:r>
            <a:r>
              <a:rPr lang="en-US" altLang="zh-CN" sz="2000" b="0" i="0" u="none" strike="noStrike" baseline="0" dirty="0">
                <a:solidFill>
                  <a:srgbClr val="3B454E"/>
                </a:solidFill>
                <a:latin typeface="Roboto-Regular"/>
              </a:rPr>
              <a:t> the first 5000 samples</a:t>
            </a:r>
            <a:endParaRPr lang="zh-CN" altLang="en-US" sz="2000" dirty="0"/>
          </a:p>
        </p:txBody>
      </p:sp>
      <p:pic>
        <p:nvPicPr>
          <p:cNvPr id="7" name="图片 6">
            <a:extLst>
              <a:ext uri="{FF2B5EF4-FFF2-40B4-BE49-F238E27FC236}">
                <a16:creationId xmlns:a16="http://schemas.microsoft.com/office/drawing/2014/main" id="{4DD0F2F2-C781-E5F1-1B1F-9E47B9D3841E}"/>
              </a:ext>
            </a:extLst>
          </p:cNvPr>
          <p:cNvPicPr>
            <a:picLocks noChangeAspect="1"/>
          </p:cNvPicPr>
          <p:nvPr/>
        </p:nvPicPr>
        <p:blipFill>
          <a:blip r:embed="rId2"/>
          <a:stretch>
            <a:fillRect/>
          </a:stretch>
        </p:blipFill>
        <p:spPr>
          <a:xfrm>
            <a:off x="5882652" y="2761220"/>
            <a:ext cx="5184357" cy="2051132"/>
          </a:xfrm>
          <a:prstGeom prst="rect">
            <a:avLst/>
          </a:prstGeom>
        </p:spPr>
      </p:pic>
    </p:spTree>
    <p:extLst>
      <p:ext uri="{BB962C8B-B14F-4D97-AF65-F5344CB8AC3E}">
        <p14:creationId xmlns:p14="http://schemas.microsoft.com/office/powerpoint/2010/main" val="31495197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695325" y="549275"/>
            <a:ext cx="6696075"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Ray Tune --- load data</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占位符 1">
            <a:extLst>
              <a:ext uri="{FF2B5EF4-FFF2-40B4-BE49-F238E27FC236}">
                <a16:creationId xmlns:a16="http://schemas.microsoft.com/office/drawing/2014/main" id="{EBC3C439-1DAC-905C-ABBD-2C808C3052D5}"/>
              </a:ext>
            </a:extLst>
          </p:cNvPr>
          <p:cNvSpPr>
            <a:spLocks noGrp="1"/>
          </p:cNvSpPr>
          <p:nvPr>
            <p:ph type="body" sz="quarter" idx="11"/>
          </p:nvPr>
        </p:nvSpPr>
        <p:spPr/>
        <p:txBody>
          <a:bodyPr/>
          <a:lstStyle/>
          <a:p>
            <a:endParaRPr lang="zh-CN" altLang="en-US"/>
          </a:p>
        </p:txBody>
      </p:sp>
      <p:sp>
        <p:nvSpPr>
          <p:cNvPr id="17" name="文本框 16">
            <a:extLst>
              <a:ext uri="{FF2B5EF4-FFF2-40B4-BE49-F238E27FC236}">
                <a16:creationId xmlns:a16="http://schemas.microsoft.com/office/drawing/2014/main" id="{6E205ACB-A682-6367-9BEF-82913A385AAB}"/>
              </a:ext>
            </a:extLst>
          </p:cNvPr>
          <p:cNvSpPr txBox="1"/>
          <p:nvPr/>
        </p:nvSpPr>
        <p:spPr>
          <a:xfrm>
            <a:off x="782781" y="1221509"/>
            <a:ext cx="10514110" cy="2489784"/>
          </a:xfrm>
          <a:prstGeom prst="rect">
            <a:avLst/>
          </a:prstGeom>
          <a:noFill/>
        </p:spPr>
        <p:txBody>
          <a:bodyPr wrap="square" lIns="0" tIns="0" rIns="0" bIns="0" rtlCol="0">
            <a:spAutoFit/>
          </a:bodyPr>
          <a:lstStyle/>
          <a:p>
            <a:pPr algn="just">
              <a:lnSpc>
                <a:spcPct val="130000"/>
              </a:lnSpc>
            </a:pPr>
            <a:r>
              <a:rPr lang="en-US" altLang="zh-CN" sz="1800" b="0" i="0" u="none" strike="noStrike" baseline="0" dirty="0">
                <a:solidFill>
                  <a:srgbClr val="3B454E"/>
                </a:solidFill>
                <a:latin typeface="Roboto-Regular"/>
              </a:rPr>
              <a:t>The whole training was performed on </a:t>
            </a:r>
            <a:r>
              <a:rPr lang="en-US" altLang="zh-CN" sz="1800" b="1" i="0" u="none" strike="noStrike" baseline="0" dirty="0" err="1">
                <a:solidFill>
                  <a:srgbClr val="3B454E"/>
                </a:solidFill>
                <a:latin typeface="Roboto-Bold"/>
              </a:rPr>
              <a:t>openbayes</a:t>
            </a:r>
            <a:r>
              <a:rPr lang="en-US" altLang="zh-CN" sz="1800" b="1" i="0" u="none" strike="noStrike" baseline="0" dirty="0">
                <a:solidFill>
                  <a:srgbClr val="3B454E"/>
                </a:solidFill>
                <a:latin typeface="Roboto-Bold"/>
              </a:rPr>
              <a:t> with RTX4090*2</a:t>
            </a:r>
            <a:r>
              <a:rPr lang="en-US" altLang="zh-CN" sz="1800" b="0" i="0" u="none" strike="noStrike" baseline="0" dirty="0">
                <a:solidFill>
                  <a:srgbClr val="3B454E"/>
                </a:solidFill>
                <a:latin typeface="Roboto-Regular"/>
              </a:rPr>
              <a:t>, after debugging in the course server with only CPU (using additional training and validation datasets with only 20 samples).</a:t>
            </a:r>
          </a:p>
          <a:p>
            <a:pPr algn="just">
              <a:lnSpc>
                <a:spcPct val="130000"/>
              </a:lnSpc>
            </a:pPr>
            <a:endParaRPr lang="en-US" altLang="zh-CN" dirty="0">
              <a:solidFill>
                <a:srgbClr val="3B454E"/>
              </a:solidFill>
              <a:latin typeface="Roboto-Regular"/>
            </a:endParaRPr>
          </a:p>
          <a:p>
            <a:pPr marL="285750" indent="-285750" algn="just">
              <a:lnSpc>
                <a:spcPct val="130000"/>
              </a:lnSpc>
              <a:buFont typeface="Arial" panose="020B0604020202020204" pitchFamily="34" charset="0"/>
              <a:buChar char="•"/>
            </a:pPr>
            <a:r>
              <a:rPr lang="en-US" altLang="zh-CN" sz="1800" b="0" i="0" u="none" strike="noStrike" baseline="0" dirty="0">
                <a:solidFill>
                  <a:srgbClr val="3B454E"/>
                </a:solidFill>
                <a:latin typeface="Roboto-Regular"/>
              </a:rPr>
              <a:t>Data Reading and Preprocessing: </a:t>
            </a:r>
            <a:r>
              <a:rPr lang="en-US" altLang="zh-CN" sz="1800" b="1" i="0" u="none" strike="noStrike" baseline="0" dirty="0" err="1">
                <a:solidFill>
                  <a:srgbClr val="3B454E"/>
                </a:solidFill>
                <a:latin typeface="SourceCodePro-Regular"/>
              </a:rPr>
              <a:t>load_and_preprocess_datasets</a:t>
            </a:r>
            <a:r>
              <a:rPr lang="en-US" altLang="zh-CN" sz="1800" b="1" i="0" u="none" strike="noStrike" baseline="0" dirty="0">
                <a:solidFill>
                  <a:srgbClr val="3B454E"/>
                </a:solidFill>
                <a:latin typeface="SourceCodePro-Regular"/>
              </a:rPr>
              <a:t>()</a:t>
            </a:r>
          </a:p>
          <a:p>
            <a:pPr marL="285750" indent="-285750" algn="just">
              <a:lnSpc>
                <a:spcPct val="130000"/>
              </a:lnSpc>
              <a:buFont typeface="Arial" panose="020B0604020202020204" pitchFamily="34" charset="0"/>
              <a:buChar char="•"/>
            </a:pPr>
            <a:r>
              <a:rPr lang="en-US" altLang="zh-CN" sz="1800" b="0" i="0" u="none" strike="noStrike" baseline="0" dirty="0">
                <a:solidFill>
                  <a:srgbClr val="3B454E"/>
                </a:solidFill>
                <a:latin typeface="Roboto-Regular"/>
              </a:rPr>
              <a:t>Define a logic that checking if there are preprocessed datasets existing and the </a:t>
            </a:r>
            <a:r>
              <a:rPr lang="en-US" altLang="zh-CN" sz="1800" b="1" i="0" u="none" strike="noStrike" baseline="0" dirty="0">
                <a:solidFill>
                  <a:srgbClr val="3B454E"/>
                </a:solidFill>
                <a:latin typeface="SourceCodePro-Regular"/>
              </a:rPr>
              <a:t>pickle</a:t>
            </a:r>
            <a:r>
              <a:rPr lang="en-US" altLang="zh-CN" sz="1800" b="0" i="0" u="none" strike="noStrike" baseline="0" dirty="0">
                <a:solidFill>
                  <a:srgbClr val="3B454E"/>
                </a:solidFill>
                <a:latin typeface="SourceCodePro-Regular"/>
              </a:rPr>
              <a:t> </a:t>
            </a:r>
            <a:r>
              <a:rPr lang="en-US" altLang="zh-CN" sz="1800" b="0" i="0" u="none" strike="noStrike" baseline="0" dirty="0">
                <a:solidFill>
                  <a:srgbClr val="3B454E"/>
                </a:solidFill>
                <a:latin typeface="Roboto-Regular"/>
              </a:rPr>
              <a:t>data can be loaded directly if true, otherwise the </a:t>
            </a:r>
            <a:r>
              <a:rPr lang="en-US" altLang="zh-CN" sz="1800" b="0" i="0" u="none" strike="noStrike" baseline="0" dirty="0" err="1">
                <a:solidFill>
                  <a:srgbClr val="3B454E"/>
                </a:solidFill>
                <a:latin typeface="Roboto-Regular"/>
              </a:rPr>
              <a:t>programme</a:t>
            </a:r>
            <a:r>
              <a:rPr lang="en-US" altLang="zh-CN" sz="1800" b="0" i="0" u="none" strike="noStrike" baseline="0" dirty="0">
                <a:solidFill>
                  <a:srgbClr val="3B454E"/>
                </a:solidFill>
                <a:latin typeface="Roboto-Regular"/>
              </a:rPr>
              <a:t> will process it and save to the designated directory passed in </a:t>
            </a:r>
            <a:r>
              <a:rPr lang="en-US" altLang="zh-CN" sz="1800" b="1" i="0" u="none" strike="noStrike" baseline="0" dirty="0">
                <a:solidFill>
                  <a:srgbClr val="3B454E"/>
                </a:solidFill>
                <a:latin typeface="Roboto-Regular"/>
              </a:rPr>
              <a:t> </a:t>
            </a:r>
            <a:r>
              <a:rPr lang="en-US" altLang="zh-CN" sz="1800" b="1" i="0" u="none" strike="noStrike" baseline="0" dirty="0">
                <a:solidFill>
                  <a:srgbClr val="3B454E"/>
                </a:solidFill>
                <a:latin typeface="SourceCodePro-Regular"/>
              </a:rPr>
              <a:t>config</a:t>
            </a:r>
            <a:endParaRPr lang="zh-CN" altLang="en-US" b="1" dirty="0"/>
          </a:p>
        </p:txBody>
      </p:sp>
      <p:pic>
        <p:nvPicPr>
          <p:cNvPr id="4" name="图片 3">
            <a:extLst>
              <a:ext uri="{FF2B5EF4-FFF2-40B4-BE49-F238E27FC236}">
                <a16:creationId xmlns:a16="http://schemas.microsoft.com/office/drawing/2014/main" id="{A83327E4-3669-A2CA-7B91-F4266C2771A9}"/>
              </a:ext>
            </a:extLst>
          </p:cNvPr>
          <p:cNvPicPr>
            <a:picLocks noChangeAspect="1"/>
          </p:cNvPicPr>
          <p:nvPr/>
        </p:nvPicPr>
        <p:blipFill>
          <a:blip r:embed="rId2"/>
          <a:stretch>
            <a:fillRect/>
          </a:stretch>
        </p:blipFill>
        <p:spPr>
          <a:xfrm>
            <a:off x="2805213" y="3942968"/>
            <a:ext cx="6654600" cy="2497934"/>
          </a:xfrm>
          <a:prstGeom prst="rect">
            <a:avLst/>
          </a:prstGeom>
        </p:spPr>
      </p:pic>
    </p:spTree>
    <p:extLst>
      <p:ext uri="{BB962C8B-B14F-4D97-AF65-F5344CB8AC3E}">
        <p14:creationId xmlns:p14="http://schemas.microsoft.com/office/powerpoint/2010/main" val="666272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C06CBD46-C353-7E0C-00C8-0577C133BCE3}"/>
              </a:ext>
            </a:extLst>
          </p:cNvPr>
          <p:cNvSpPr/>
          <p:nvPr/>
        </p:nvSpPr>
        <p:spPr>
          <a:xfrm>
            <a:off x="0" y="0"/>
            <a:ext cx="9410700" cy="6858000"/>
          </a:xfrm>
          <a:prstGeom prst="rect">
            <a:avLst/>
          </a:prstGeom>
          <a:solidFill>
            <a:schemeClr val="bg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695325" y="549275"/>
            <a:ext cx="6553200"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Ray Tune --- Training Setup</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占位符 1">
            <a:extLst>
              <a:ext uri="{FF2B5EF4-FFF2-40B4-BE49-F238E27FC236}">
                <a16:creationId xmlns:a16="http://schemas.microsoft.com/office/drawing/2014/main" id="{CD3A9083-1473-2B89-B365-01A379BD71FD}"/>
              </a:ext>
            </a:extLst>
          </p:cNvPr>
          <p:cNvSpPr>
            <a:spLocks noGrp="1"/>
          </p:cNvSpPr>
          <p:nvPr>
            <p:ph type="body" sz="quarter" idx="11"/>
          </p:nvPr>
        </p:nvSpPr>
        <p:spPr/>
        <p:txBody>
          <a:bodyPr/>
          <a:lstStyle/>
          <a:p>
            <a:endParaRPr lang="zh-CN" altLang="en-US"/>
          </a:p>
        </p:txBody>
      </p:sp>
      <p:sp>
        <p:nvSpPr>
          <p:cNvPr id="17" name="文本框 16">
            <a:extLst>
              <a:ext uri="{FF2B5EF4-FFF2-40B4-BE49-F238E27FC236}">
                <a16:creationId xmlns:a16="http://schemas.microsoft.com/office/drawing/2014/main" id="{6E205ACB-A682-6367-9BEF-82913A385AAB}"/>
              </a:ext>
            </a:extLst>
          </p:cNvPr>
          <p:cNvSpPr txBox="1"/>
          <p:nvPr/>
        </p:nvSpPr>
        <p:spPr>
          <a:xfrm>
            <a:off x="782781" y="1666009"/>
            <a:ext cx="8297719" cy="1406411"/>
          </a:xfrm>
          <a:prstGeom prst="rect">
            <a:avLst/>
          </a:prstGeom>
          <a:noFill/>
        </p:spPr>
        <p:txBody>
          <a:bodyPr wrap="square" lIns="0" tIns="0" rIns="0" bIns="0" rtlCol="0">
            <a:spAutoFit/>
          </a:bodyPr>
          <a:lstStyle/>
          <a:p>
            <a:pPr marL="285750" indent="-285750" algn="just">
              <a:lnSpc>
                <a:spcPct val="130000"/>
              </a:lnSpc>
              <a:buFont typeface="Arial" panose="020B0604020202020204" pitchFamily="34" charset="0"/>
              <a:buChar char="•"/>
            </a:pPr>
            <a:r>
              <a:rPr lang="en-US" altLang="zh-CN" sz="1800" b="0" i="0" u="none" strike="noStrike" baseline="0" dirty="0">
                <a:solidFill>
                  <a:srgbClr val="3B454E"/>
                </a:solidFill>
                <a:latin typeface="Roboto-Regular"/>
              </a:rPr>
              <a:t>Define a function </a:t>
            </a:r>
            <a:r>
              <a:rPr lang="en-US" altLang="zh-CN" sz="1800" b="1" i="0" u="none" strike="noStrike" baseline="0" dirty="0" err="1">
                <a:solidFill>
                  <a:srgbClr val="3B454E"/>
                </a:solidFill>
                <a:latin typeface="Roboto-Regular"/>
              </a:rPr>
              <a:t>train_func</a:t>
            </a:r>
            <a:r>
              <a:rPr lang="en-US" altLang="zh-CN" sz="1800" b="1" i="0" u="none" strike="noStrike" baseline="0" dirty="0">
                <a:solidFill>
                  <a:srgbClr val="3B454E"/>
                </a:solidFill>
                <a:latin typeface="Roboto-Regular"/>
              </a:rPr>
              <a:t>()</a:t>
            </a:r>
            <a:r>
              <a:rPr lang="en-US" altLang="zh-CN" sz="1800" b="0" i="0" u="none" strike="noStrike" baseline="0" dirty="0">
                <a:solidFill>
                  <a:srgbClr val="3B454E"/>
                </a:solidFill>
                <a:latin typeface="Roboto-Regular"/>
              </a:rPr>
              <a:t> that calls </a:t>
            </a:r>
            <a:r>
              <a:rPr lang="en-US" altLang="zh-CN" sz="1800" b="1" i="0" u="none" strike="noStrike" baseline="0" dirty="0" err="1">
                <a:solidFill>
                  <a:srgbClr val="3B454E"/>
                </a:solidFill>
                <a:latin typeface="Roboto-Regular"/>
              </a:rPr>
              <a:t>load_and_preprocess_datasets</a:t>
            </a:r>
            <a:r>
              <a:rPr lang="en-US" altLang="zh-CN" sz="1800" b="1" i="0" u="none" strike="noStrike" baseline="0" dirty="0">
                <a:solidFill>
                  <a:srgbClr val="3B454E"/>
                </a:solidFill>
                <a:latin typeface="Roboto-Regular"/>
              </a:rPr>
              <a:t>()</a:t>
            </a:r>
            <a:r>
              <a:rPr lang="en-US" altLang="zh-CN" sz="1800" b="0" i="0" u="none" strike="noStrike" baseline="0" dirty="0">
                <a:solidFill>
                  <a:srgbClr val="3B454E"/>
                </a:solidFill>
                <a:latin typeface="Roboto-Regular"/>
              </a:rPr>
              <a:t> </a:t>
            </a:r>
          </a:p>
          <a:p>
            <a:pPr marL="285750" indent="-285750" algn="just">
              <a:lnSpc>
                <a:spcPct val="130000"/>
              </a:lnSpc>
              <a:buFont typeface="Arial" panose="020B0604020202020204" pitchFamily="34" charset="0"/>
              <a:buChar char="•"/>
            </a:pPr>
            <a:endParaRPr lang="en-US" altLang="zh-CN" sz="1800" b="0" i="0" u="none" strike="noStrike" baseline="0" dirty="0">
              <a:solidFill>
                <a:srgbClr val="3B454E"/>
              </a:solidFill>
              <a:latin typeface="Roboto-Regular"/>
            </a:endParaRPr>
          </a:p>
          <a:p>
            <a:pPr marL="285750" indent="-285750" algn="just">
              <a:lnSpc>
                <a:spcPct val="130000"/>
              </a:lnSpc>
              <a:buFont typeface="Arial" panose="020B0604020202020204" pitchFamily="34" charset="0"/>
              <a:buChar char="•"/>
            </a:pPr>
            <a:r>
              <a:rPr lang="en-US" altLang="zh-CN" sz="1800" b="1" i="0" u="none" strike="noStrike" baseline="0" dirty="0">
                <a:solidFill>
                  <a:srgbClr val="3B454E"/>
                </a:solidFill>
                <a:latin typeface="Roboto-Regular"/>
              </a:rPr>
              <a:t>Loads</a:t>
            </a:r>
            <a:r>
              <a:rPr lang="en-US" altLang="zh-CN" sz="1800" b="0" i="0" u="none" strike="noStrike" baseline="0" dirty="0">
                <a:solidFill>
                  <a:srgbClr val="3B454E"/>
                </a:solidFill>
                <a:latin typeface="Roboto-Regular"/>
              </a:rPr>
              <a:t> the model and tokenizer, </a:t>
            </a:r>
            <a:r>
              <a:rPr lang="en-US" altLang="zh-CN" sz="1800" b="1" i="0" u="none" strike="noStrike" baseline="0" dirty="0">
                <a:solidFill>
                  <a:srgbClr val="3B454E"/>
                </a:solidFill>
                <a:latin typeface="Roboto-Regular"/>
              </a:rPr>
              <a:t>sets up</a:t>
            </a:r>
            <a:r>
              <a:rPr lang="en-US" altLang="zh-CN" sz="1800" b="0" i="0" u="none" strike="noStrike" baseline="0" dirty="0">
                <a:solidFill>
                  <a:srgbClr val="3B454E"/>
                </a:solidFill>
                <a:latin typeface="Roboto-Regular"/>
              </a:rPr>
              <a:t> training arguments, and </a:t>
            </a:r>
            <a:r>
              <a:rPr lang="en-US" altLang="zh-CN" sz="1800" b="1" i="0" u="none" strike="noStrike" baseline="0" dirty="0">
                <a:solidFill>
                  <a:srgbClr val="3B454E"/>
                </a:solidFill>
                <a:latin typeface="Roboto-Regular"/>
              </a:rPr>
              <a:t>trains</a:t>
            </a:r>
            <a:r>
              <a:rPr lang="en-US" altLang="zh-CN" sz="1800" b="0" i="0" u="none" strike="noStrike" baseline="0" dirty="0">
                <a:solidFill>
                  <a:srgbClr val="3B454E"/>
                </a:solidFill>
                <a:latin typeface="Roboto-Regular"/>
              </a:rPr>
              <a:t> the model. This function will be used by Ray Tune for hyperparameter tuning</a:t>
            </a:r>
            <a:endParaRPr lang="zh-CN" altLang="en-US" dirty="0"/>
          </a:p>
        </p:txBody>
      </p:sp>
    </p:spTree>
    <p:extLst>
      <p:ext uri="{BB962C8B-B14F-4D97-AF65-F5344CB8AC3E}">
        <p14:creationId xmlns:p14="http://schemas.microsoft.com/office/powerpoint/2010/main" val="400834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占位符 43">
            <a:extLst>
              <a:ext uri="{FF2B5EF4-FFF2-40B4-BE49-F238E27FC236}">
                <a16:creationId xmlns:a16="http://schemas.microsoft.com/office/drawing/2014/main" id="{7E51A480-4C6E-4697-A5FE-CFF34E539570}"/>
              </a:ext>
            </a:extLst>
          </p:cNvPr>
          <p:cNvSpPr>
            <a:spLocks noGrp="1"/>
          </p:cNvSpPr>
          <p:nvPr>
            <p:ph type="body" sz="quarter" idx="10"/>
          </p:nvPr>
        </p:nvSpPr>
        <p:spPr>
          <a:xfrm>
            <a:off x="695325" y="549275"/>
            <a:ext cx="9528175" cy="535531"/>
          </a:xfrm>
        </p:spPr>
        <p:txBody>
          <a:bodyPr wrap="square">
            <a:spAutoFit/>
          </a:bodyPr>
          <a:lstStyle/>
          <a:p>
            <a:r>
              <a:rPr lang="en-US" altLang="zh-CN"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rPr>
              <a:t>Ray Tune --- Hyperparameter Tuning</a:t>
            </a:r>
            <a:endParaRPr lang="zh-CN" altLang="en-US" b="1" dirty="0">
              <a:gradFill>
                <a:gsLst>
                  <a:gs pos="0">
                    <a:schemeClr val="accent1"/>
                  </a:gs>
                  <a:gs pos="100000">
                    <a:schemeClr val="accent3">
                      <a:lumMod val="50000"/>
                    </a:schemeClr>
                  </a:gs>
                </a:gsLst>
                <a:lin ang="2700000" scaled="1"/>
              </a:gradFill>
              <a:latin typeface="Arial" panose="020B0604020202020204" pitchFamily="34" charset="0"/>
              <a:ea typeface="微软雅黑" panose="020B0503020204020204" pitchFamily="34" charset="-122"/>
              <a:sym typeface="Arial" panose="020B0604020202020204" pitchFamily="34" charset="0"/>
            </a:endParaRPr>
          </a:p>
        </p:txBody>
      </p:sp>
      <p:sp>
        <p:nvSpPr>
          <p:cNvPr id="11" name="文本占位符 10">
            <a:extLst>
              <a:ext uri="{FF2B5EF4-FFF2-40B4-BE49-F238E27FC236}">
                <a16:creationId xmlns:a16="http://schemas.microsoft.com/office/drawing/2014/main" id="{0E06B474-25B6-5BE5-0535-391581904B6A}"/>
              </a:ext>
            </a:extLst>
          </p:cNvPr>
          <p:cNvSpPr>
            <a:spLocks noGrp="1"/>
          </p:cNvSpPr>
          <p:nvPr>
            <p:ph type="body" sz="quarter" idx="11"/>
          </p:nvPr>
        </p:nvSpPr>
        <p:spPr/>
        <p:txBody>
          <a:bodyPr/>
          <a:lstStyle/>
          <a:p>
            <a:endParaRPr lang="zh-CN" altLang="en-US"/>
          </a:p>
        </p:txBody>
      </p:sp>
      <p:sp>
        <p:nvSpPr>
          <p:cNvPr id="3" name="文本框 2">
            <a:extLst>
              <a:ext uri="{FF2B5EF4-FFF2-40B4-BE49-F238E27FC236}">
                <a16:creationId xmlns:a16="http://schemas.microsoft.com/office/drawing/2014/main" id="{9BCA9C49-109E-B8DF-27BD-1A813AA57F52}"/>
              </a:ext>
            </a:extLst>
          </p:cNvPr>
          <p:cNvSpPr txBox="1"/>
          <p:nvPr/>
        </p:nvSpPr>
        <p:spPr>
          <a:xfrm>
            <a:off x="838945" y="1457665"/>
            <a:ext cx="10514110" cy="970137"/>
          </a:xfrm>
          <a:prstGeom prst="rect">
            <a:avLst/>
          </a:prstGeom>
          <a:noFill/>
        </p:spPr>
        <p:txBody>
          <a:bodyPr wrap="square" lIns="0" tIns="0" rIns="0" bIns="0" rtlCol="0">
            <a:spAutoFit/>
          </a:bodyPr>
          <a:lstStyle/>
          <a:p>
            <a:pPr algn="just">
              <a:lnSpc>
                <a:spcPct val="120000"/>
              </a:lnSpc>
            </a:pPr>
            <a:r>
              <a:rPr lang="en-US" altLang="zh-CN" sz="1800" b="1" i="0" u="none" strike="noStrike" baseline="0" dirty="0" err="1">
                <a:solidFill>
                  <a:srgbClr val="3B454E"/>
                </a:solidFill>
                <a:latin typeface="Roboto-Regular"/>
              </a:rPr>
              <a:t>tune_transformer</a:t>
            </a:r>
            <a:r>
              <a:rPr lang="en-US" altLang="zh-CN" sz="1800" b="1" i="0" u="none" strike="noStrike" baseline="0" dirty="0">
                <a:solidFill>
                  <a:srgbClr val="3B454E"/>
                </a:solidFill>
                <a:latin typeface="Roboto-Regular"/>
              </a:rPr>
              <a:t>()</a:t>
            </a:r>
            <a:r>
              <a:rPr lang="zh-CN" altLang="en-US" sz="1800" b="1" i="0" u="none" strike="noStrike" baseline="0" dirty="0">
                <a:solidFill>
                  <a:srgbClr val="3B454E"/>
                </a:solidFill>
                <a:latin typeface="Roboto-Regular"/>
              </a:rPr>
              <a:t>：</a:t>
            </a:r>
            <a:r>
              <a:rPr lang="en-US" altLang="zh-CN" sz="1800" b="0" i="0" u="none" strike="noStrike" baseline="0" dirty="0">
                <a:solidFill>
                  <a:srgbClr val="3B454E"/>
                </a:solidFill>
                <a:latin typeface="Roboto-Regular"/>
              </a:rPr>
              <a:t>designed to perform hyperparameter tuning for a transformer-based model using Ray Tune. The function defines the configuration for the tuning process, sets up a scheduler, and reports the results of the tuning trials.</a:t>
            </a:r>
            <a:endParaRPr lang="zh-CN" altLang="en-US" dirty="0"/>
          </a:p>
        </p:txBody>
      </p:sp>
      <p:sp>
        <p:nvSpPr>
          <p:cNvPr id="4" name="文本框 3">
            <a:extLst>
              <a:ext uri="{FF2B5EF4-FFF2-40B4-BE49-F238E27FC236}">
                <a16:creationId xmlns:a16="http://schemas.microsoft.com/office/drawing/2014/main" id="{CD398BDD-9BE0-8B35-FAA4-309738FB173C}"/>
              </a:ext>
            </a:extLst>
          </p:cNvPr>
          <p:cNvSpPr txBox="1"/>
          <p:nvPr/>
        </p:nvSpPr>
        <p:spPr>
          <a:xfrm>
            <a:off x="838945" y="2688634"/>
            <a:ext cx="10514110" cy="966675"/>
          </a:xfrm>
          <a:prstGeom prst="rect">
            <a:avLst/>
          </a:prstGeom>
          <a:noFill/>
        </p:spPr>
        <p:txBody>
          <a:bodyPr wrap="square" lIns="0" tIns="0" rIns="0" bIns="0" rtlCol="0">
            <a:spAutoFit/>
          </a:bodyPr>
          <a:lstStyle/>
          <a:p>
            <a:pPr algn="just">
              <a:lnSpc>
                <a:spcPct val="120000"/>
              </a:lnSpc>
            </a:pPr>
            <a:r>
              <a:rPr lang="en-US" altLang="zh-CN" b="1" dirty="0" err="1"/>
              <a:t>tune_run</a:t>
            </a:r>
            <a:r>
              <a:rPr lang="en-US" altLang="zh-CN" b="1" dirty="0"/>
              <a:t>()</a:t>
            </a:r>
            <a:r>
              <a:rPr lang="zh-CN" altLang="en-US" b="1" dirty="0"/>
              <a:t>：</a:t>
            </a:r>
            <a:r>
              <a:rPr lang="en-US" altLang="zh-CN" b="1" dirty="0"/>
              <a:t> </a:t>
            </a:r>
            <a:r>
              <a:rPr lang="en-US" altLang="zh-CN" dirty="0"/>
              <a:t>is the most important function, containing the whole tunning processes by calling </a:t>
            </a:r>
            <a:r>
              <a:rPr lang="en-US" altLang="zh-CN" dirty="0" err="1"/>
              <a:t>train_func</a:t>
            </a:r>
            <a:r>
              <a:rPr lang="en-US" altLang="zh-CN" dirty="0"/>
              <a:t> for each trial. The </a:t>
            </a:r>
            <a:r>
              <a:rPr lang="en-US" altLang="zh-CN" dirty="0" err="1"/>
              <a:t>tune.with_parameters</a:t>
            </a:r>
            <a:r>
              <a:rPr lang="en-US" altLang="zh-CN" dirty="0"/>
              <a:t>(</a:t>
            </a:r>
            <a:r>
              <a:rPr lang="en-US" altLang="zh-CN" dirty="0" err="1"/>
              <a:t>train_func</a:t>
            </a:r>
            <a:r>
              <a:rPr lang="en-US" altLang="zh-CN" dirty="0"/>
              <a:t>) specifies the training function used for each trial</a:t>
            </a:r>
            <a:endParaRPr lang="zh-CN" altLang="en-US" dirty="0"/>
          </a:p>
        </p:txBody>
      </p:sp>
      <p:sp>
        <p:nvSpPr>
          <p:cNvPr id="5" name="文本框 4">
            <a:extLst>
              <a:ext uri="{FF2B5EF4-FFF2-40B4-BE49-F238E27FC236}">
                <a16:creationId xmlns:a16="http://schemas.microsoft.com/office/drawing/2014/main" id="{DD03EBAD-5083-E39B-FCAC-7E3C8EC40504}"/>
              </a:ext>
            </a:extLst>
          </p:cNvPr>
          <p:cNvSpPr txBox="1"/>
          <p:nvPr/>
        </p:nvSpPr>
        <p:spPr>
          <a:xfrm>
            <a:off x="838945" y="3916142"/>
            <a:ext cx="10514110" cy="966675"/>
          </a:xfrm>
          <a:prstGeom prst="rect">
            <a:avLst/>
          </a:prstGeom>
          <a:noFill/>
        </p:spPr>
        <p:txBody>
          <a:bodyPr wrap="square" lIns="0" tIns="0" rIns="0" bIns="0" rtlCol="0">
            <a:spAutoFit/>
          </a:bodyPr>
          <a:lstStyle/>
          <a:p>
            <a:pPr marL="285750" indent="-285750" algn="just">
              <a:lnSpc>
                <a:spcPct val="120000"/>
              </a:lnSpc>
              <a:buFont typeface="Arial" panose="020B0604020202020204" pitchFamily="34" charset="0"/>
              <a:buChar char="•"/>
            </a:pPr>
            <a:r>
              <a:rPr lang="en-US" altLang="zh-CN" b="1" dirty="0"/>
              <a:t>metric="</a:t>
            </a:r>
            <a:r>
              <a:rPr lang="en-US" altLang="zh-CN" b="1" dirty="0" err="1"/>
              <a:t>eval_loss</a:t>
            </a:r>
            <a:r>
              <a:rPr lang="en-US" altLang="zh-CN" b="1" dirty="0"/>
              <a:t>"</a:t>
            </a:r>
            <a:r>
              <a:rPr lang="en-US" altLang="zh-CN" dirty="0"/>
              <a:t> and </a:t>
            </a:r>
            <a:r>
              <a:rPr lang="en-US" altLang="zh-CN" b="1" dirty="0"/>
              <a:t>mode="min"</a:t>
            </a:r>
            <a:r>
              <a:rPr lang="en-US" altLang="zh-CN" dirty="0"/>
              <a:t> indicate that the evaluation loss is the metric to be minimized. </a:t>
            </a:r>
            <a:r>
              <a:rPr lang="en-US" altLang="zh-CN" b="1" dirty="0" err="1"/>
              <a:t>resources_per_trial</a:t>
            </a:r>
            <a:r>
              <a:rPr lang="en-US" altLang="zh-CN" b="1" dirty="0"/>
              <a:t>={"</a:t>
            </a:r>
            <a:r>
              <a:rPr lang="en-US" altLang="zh-CN" b="1" dirty="0" err="1"/>
              <a:t>cpu</a:t>
            </a:r>
            <a:r>
              <a:rPr lang="en-US" altLang="zh-CN" b="1" dirty="0"/>
              <a:t>": 19, "</a:t>
            </a:r>
            <a:r>
              <a:rPr lang="en-US" altLang="zh-CN" b="1" dirty="0" err="1"/>
              <a:t>gpu</a:t>
            </a:r>
            <a:r>
              <a:rPr lang="en-US" altLang="zh-CN" b="1" dirty="0"/>
              <a:t>": 2}</a:t>
            </a:r>
            <a:r>
              <a:rPr lang="en-US" altLang="zh-CN" dirty="0"/>
              <a:t> allocates 19 CPUs and 2 GPUs per trial, which can be adjusted as needed. </a:t>
            </a:r>
            <a:endParaRPr lang="zh-CN" altLang="en-US" dirty="0"/>
          </a:p>
        </p:txBody>
      </p:sp>
      <p:sp>
        <p:nvSpPr>
          <p:cNvPr id="6" name="文本框 5">
            <a:extLst>
              <a:ext uri="{FF2B5EF4-FFF2-40B4-BE49-F238E27FC236}">
                <a16:creationId xmlns:a16="http://schemas.microsoft.com/office/drawing/2014/main" id="{89831802-78EF-A7C8-6D7D-5D43B0417803}"/>
              </a:ext>
            </a:extLst>
          </p:cNvPr>
          <p:cNvSpPr txBox="1"/>
          <p:nvPr/>
        </p:nvSpPr>
        <p:spPr>
          <a:xfrm>
            <a:off x="838945" y="4899336"/>
            <a:ext cx="10514110" cy="301878"/>
          </a:xfrm>
          <a:prstGeom prst="rect">
            <a:avLst/>
          </a:prstGeom>
          <a:noFill/>
        </p:spPr>
        <p:txBody>
          <a:bodyPr wrap="square" lIns="0" tIns="0" rIns="0" bIns="0" rtlCol="0">
            <a:spAutoFit/>
          </a:bodyPr>
          <a:lstStyle/>
          <a:p>
            <a:pPr marL="285750" indent="-285750" algn="just">
              <a:lnSpc>
                <a:spcPct val="120000"/>
              </a:lnSpc>
              <a:buFont typeface="Arial" panose="020B0604020202020204" pitchFamily="34" charset="0"/>
              <a:buChar char="•"/>
            </a:pPr>
            <a:r>
              <a:rPr lang="en-US" altLang="zh-CN" b="1" dirty="0"/>
              <a:t>config=</a:t>
            </a:r>
            <a:r>
              <a:rPr lang="en-US" altLang="zh-CN" b="1" dirty="0" err="1"/>
              <a:t>tune_config</a:t>
            </a:r>
            <a:r>
              <a:rPr lang="en-US" altLang="zh-CN" dirty="0"/>
              <a:t> passes the predefined tuning configuration. </a:t>
            </a:r>
            <a:endParaRPr lang="zh-CN" altLang="en-US" dirty="0"/>
          </a:p>
        </p:txBody>
      </p:sp>
      <p:sp>
        <p:nvSpPr>
          <p:cNvPr id="7" name="文本框 6">
            <a:extLst>
              <a:ext uri="{FF2B5EF4-FFF2-40B4-BE49-F238E27FC236}">
                <a16:creationId xmlns:a16="http://schemas.microsoft.com/office/drawing/2014/main" id="{8661FC83-C8B8-7271-9EA5-4FFC64847F7E}"/>
              </a:ext>
            </a:extLst>
          </p:cNvPr>
          <p:cNvSpPr txBox="1"/>
          <p:nvPr/>
        </p:nvSpPr>
        <p:spPr>
          <a:xfrm>
            <a:off x="838945" y="5217733"/>
            <a:ext cx="10514110" cy="301878"/>
          </a:xfrm>
          <a:prstGeom prst="rect">
            <a:avLst/>
          </a:prstGeom>
          <a:noFill/>
        </p:spPr>
        <p:txBody>
          <a:bodyPr wrap="square" lIns="0" tIns="0" rIns="0" bIns="0" rtlCol="0">
            <a:spAutoFit/>
          </a:bodyPr>
          <a:lstStyle/>
          <a:p>
            <a:pPr marL="285750" indent="-285750" algn="just">
              <a:lnSpc>
                <a:spcPct val="120000"/>
              </a:lnSpc>
              <a:buFont typeface="Arial" panose="020B0604020202020204" pitchFamily="34" charset="0"/>
              <a:buChar char="•"/>
            </a:pPr>
            <a:r>
              <a:rPr lang="en-US" altLang="zh-CN" b="1" dirty="0" err="1"/>
              <a:t>num_samples</a:t>
            </a:r>
            <a:r>
              <a:rPr lang="en-US" altLang="zh-CN" b="1" dirty="0"/>
              <a:t>=3</a:t>
            </a:r>
            <a:r>
              <a:rPr lang="en-US" altLang="zh-CN" dirty="0"/>
              <a:t> sets the number of trials to be conducted. </a:t>
            </a:r>
            <a:endParaRPr lang="zh-CN" altLang="en-US" dirty="0"/>
          </a:p>
        </p:txBody>
      </p:sp>
      <p:sp>
        <p:nvSpPr>
          <p:cNvPr id="8" name="文本框 7">
            <a:extLst>
              <a:ext uri="{FF2B5EF4-FFF2-40B4-BE49-F238E27FC236}">
                <a16:creationId xmlns:a16="http://schemas.microsoft.com/office/drawing/2014/main" id="{C46C97FC-A8C2-63D7-FC02-EEE8559B373F}"/>
              </a:ext>
            </a:extLst>
          </p:cNvPr>
          <p:cNvSpPr txBox="1"/>
          <p:nvPr/>
        </p:nvSpPr>
        <p:spPr>
          <a:xfrm>
            <a:off x="838945" y="5536130"/>
            <a:ext cx="10514110" cy="301878"/>
          </a:xfrm>
          <a:prstGeom prst="rect">
            <a:avLst/>
          </a:prstGeom>
          <a:noFill/>
        </p:spPr>
        <p:txBody>
          <a:bodyPr wrap="square" lIns="0" tIns="0" rIns="0" bIns="0" rtlCol="0">
            <a:spAutoFit/>
          </a:bodyPr>
          <a:lstStyle/>
          <a:p>
            <a:pPr marL="285750" indent="-285750" algn="just">
              <a:lnSpc>
                <a:spcPct val="120000"/>
              </a:lnSpc>
              <a:buFont typeface="Arial" panose="020B0604020202020204" pitchFamily="34" charset="0"/>
              <a:buChar char="•"/>
            </a:pPr>
            <a:r>
              <a:rPr lang="en-US" altLang="zh-CN" b="1" dirty="0" err="1"/>
              <a:t>storage_path</a:t>
            </a:r>
            <a:r>
              <a:rPr lang="en-US" altLang="zh-CN" b="1" dirty="0"/>
              <a:t>=</a:t>
            </a:r>
            <a:r>
              <a:rPr lang="en-US" altLang="zh-CN" b="1" dirty="0" err="1"/>
              <a:t>args.local_dir</a:t>
            </a:r>
            <a:r>
              <a:rPr lang="en-US" altLang="zh-CN" b="1" dirty="0"/>
              <a:t> </a:t>
            </a:r>
            <a:r>
              <a:rPr lang="en-US" altLang="zh-CN" dirty="0"/>
              <a:t>specifies the local directory to store tuning results</a:t>
            </a:r>
            <a:endParaRPr lang="zh-CN" altLang="en-US" dirty="0"/>
          </a:p>
        </p:txBody>
      </p:sp>
      <p:sp>
        <p:nvSpPr>
          <p:cNvPr id="9" name="文本框 8">
            <a:extLst>
              <a:ext uri="{FF2B5EF4-FFF2-40B4-BE49-F238E27FC236}">
                <a16:creationId xmlns:a16="http://schemas.microsoft.com/office/drawing/2014/main" id="{0997432F-FBF6-9F70-B99A-21D497F382E3}"/>
              </a:ext>
            </a:extLst>
          </p:cNvPr>
          <p:cNvSpPr txBox="1"/>
          <p:nvPr/>
        </p:nvSpPr>
        <p:spPr>
          <a:xfrm>
            <a:off x="838945" y="5854528"/>
            <a:ext cx="10514110" cy="301878"/>
          </a:xfrm>
          <a:prstGeom prst="rect">
            <a:avLst/>
          </a:prstGeom>
          <a:noFill/>
        </p:spPr>
        <p:txBody>
          <a:bodyPr wrap="square" lIns="0" tIns="0" rIns="0" bIns="0" rtlCol="0">
            <a:spAutoFit/>
          </a:bodyPr>
          <a:lstStyle/>
          <a:p>
            <a:pPr marL="285750" indent="-285750" algn="just">
              <a:lnSpc>
                <a:spcPct val="120000"/>
              </a:lnSpc>
              <a:buFont typeface="Arial" panose="020B0604020202020204" pitchFamily="34" charset="0"/>
              <a:buChar char="•"/>
            </a:pPr>
            <a:r>
              <a:rPr lang="en-US" altLang="zh-CN" b="1" dirty="0" err="1"/>
              <a:t>keep_checkpoints_num</a:t>
            </a:r>
            <a:r>
              <a:rPr lang="en-US" altLang="zh-CN" b="1" dirty="0"/>
              <a:t>=3</a:t>
            </a:r>
            <a:r>
              <a:rPr lang="en-US" altLang="zh-CN" dirty="0"/>
              <a:t> limits the number of checkpoints saved during the tuning process. </a:t>
            </a:r>
            <a:endParaRPr lang="zh-CN" altLang="en-US" dirty="0"/>
          </a:p>
        </p:txBody>
      </p:sp>
    </p:spTree>
    <p:extLst>
      <p:ext uri="{BB962C8B-B14F-4D97-AF65-F5344CB8AC3E}">
        <p14:creationId xmlns:p14="http://schemas.microsoft.com/office/powerpoint/2010/main" val="1757192871"/>
      </p:ext>
    </p:extLst>
  </p:cSld>
  <p:clrMapOvr>
    <a:masterClrMapping/>
  </p:clrMapOvr>
</p:sld>
</file>

<file path=ppt/theme/theme1.xml><?xml version="1.0" encoding="utf-8"?>
<a:theme xmlns:a="http://schemas.openxmlformats.org/drawingml/2006/main" name="Microsoft">
  <a:themeElements>
    <a:clrScheme name="微软网络课程模板颜色">
      <a:dk1>
        <a:sysClr val="windowText" lastClr="000000"/>
      </a:dk1>
      <a:lt1>
        <a:sysClr val="window" lastClr="FFFFFF"/>
      </a:lt1>
      <a:dk2>
        <a:srgbClr val="44546A"/>
      </a:dk2>
      <a:lt2>
        <a:srgbClr val="E7E6E6"/>
      </a:lt2>
      <a:accent1>
        <a:srgbClr val="005E60"/>
      </a:accent1>
      <a:accent2>
        <a:srgbClr val="005E60"/>
      </a:accent2>
      <a:accent3>
        <a:srgbClr val="3E8B94"/>
      </a:accent3>
      <a:accent4>
        <a:srgbClr val="7F7F7F"/>
      </a:accent4>
      <a:accent5>
        <a:srgbClr val="A5A5A5"/>
      </a:accent5>
      <a:accent6>
        <a:srgbClr val="BFBFBF"/>
      </a:accent6>
      <a:hlink>
        <a:srgbClr val="D8D8D8"/>
      </a:hlink>
      <a:folHlink>
        <a:srgbClr val="F2F2F2"/>
      </a:folHlink>
    </a:clrScheme>
    <a:fontScheme name="OPs">
      <a:majorFont>
        <a:latin typeface="Arial Black"/>
        <a:ea typeface="微软雅黑"/>
        <a:cs typeface=""/>
      </a:majorFont>
      <a:minorFont>
        <a:latin typeface="Arial"/>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w="0">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5967</TotalTime>
  <Words>1347</Words>
  <Application>Microsoft Office PowerPoint</Application>
  <PresentationFormat>宽屏</PresentationFormat>
  <Paragraphs>151</Paragraphs>
  <Slides>25</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Roboto-Bold</vt:lpstr>
      <vt:lpstr>Roboto-Regular</vt:lpstr>
      <vt:lpstr>SourceCodePro-Regular</vt:lpstr>
      <vt:lpstr>宋体</vt:lpstr>
      <vt:lpstr>微软雅黑</vt:lpstr>
      <vt:lpstr>Arial</vt:lpstr>
      <vt:lpstr>Calibri</vt:lpstr>
      <vt:lpstr>Microsoft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wu junxuan</dc:creator>
  <cp:lastModifiedBy>34071</cp:lastModifiedBy>
  <cp:revision>209</cp:revision>
  <dcterms:created xsi:type="dcterms:W3CDTF">2021-11-22T14:30:49Z</dcterms:created>
  <dcterms:modified xsi:type="dcterms:W3CDTF">2024-06-09T06:20:55Z</dcterms:modified>
</cp:coreProperties>
</file>

<file path=docProps/thumbnail.jpeg>
</file>